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D400-808F-41A2-96ED-397ABC1934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34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75A2-BAF1-47C0-A7E6-5C542219390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879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F179-380C-49C6-965C-1047D15C3F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598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18C3-23AE-4113-BB64-EF0F3E2868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837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F3E1-805E-4A06-BF15-75015AF788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929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168C-7008-42FC-A6D5-7F84E64E00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881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88894-A6D1-475D-9FE1-FB8ADC92D13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84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37D53-9ECB-4FFC-9BC5-41FA903265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3566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EA60-7E73-49CE-A405-9887F987437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270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0AC6-585F-4359-8F77-C7363F5933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04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AA11-0897-43CE-8DED-CDB87CF375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91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936227-5484-4EE9-8988-3DDEB9215B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4999"/>
            <a:ext cx="8636000" cy="33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4999"/>
            <a:ext cx="8636000" cy="33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6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3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2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4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4999"/>
            <a:ext cx="8636000" cy="33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6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3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0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33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5426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140</Words>
  <Application>Microsoft Office PowerPoint</Application>
  <PresentationFormat>Diavoorstelling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Times New Roman</vt:lpstr>
      <vt:lpstr>Arial</vt:lpstr>
      <vt:lpstr>Calibri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47</cp:revision>
  <dcterms:created xsi:type="dcterms:W3CDTF">2004-09-21T10:26:12Z</dcterms:created>
  <dcterms:modified xsi:type="dcterms:W3CDTF">2020-04-15T12:59:35Z</dcterms:modified>
</cp:coreProperties>
</file>