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92969E-5C2F-489E-98DD-D10E18E19A34}" v="2" dt="2022-02-07T15:47:22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 Kuijper" userId="11dce61d2819b281" providerId="LiveId" clId="{C192969E-5C2F-489E-98DD-D10E18E19A34}"/>
    <pc:docChg chg="modSld">
      <pc:chgData name="Jan Pieter Kuijper" userId="11dce61d2819b281" providerId="LiveId" clId="{C192969E-5C2F-489E-98DD-D10E18E19A34}" dt="2022-02-07T15:47:40.626" v="29"/>
      <pc:docMkLst>
        <pc:docMk/>
      </pc:docMkLst>
      <pc:sldChg chg="modSp mod">
        <pc:chgData name="Jan Pieter Kuijper" userId="11dce61d2819b281" providerId="LiveId" clId="{C192969E-5C2F-489E-98DD-D10E18E19A34}" dt="2022-02-07T15:45:55.480" v="0" actId="207"/>
        <pc:sldMkLst>
          <pc:docMk/>
          <pc:sldMk cId="0" sldId="258"/>
        </pc:sldMkLst>
        <pc:spChg chg="mod">
          <ac:chgData name="Jan Pieter Kuijper" userId="11dce61d2819b281" providerId="LiveId" clId="{C192969E-5C2F-489E-98DD-D10E18E19A34}" dt="2022-02-07T15:45:55.480" v="0" actId="207"/>
          <ac:spMkLst>
            <pc:docMk/>
            <pc:sldMk cId="0" sldId="258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C192969E-5C2F-489E-98DD-D10E18E19A34}" dt="2022-02-07T15:46:01.166" v="1"/>
        <pc:sldMkLst>
          <pc:docMk/>
          <pc:sldMk cId="0" sldId="259"/>
        </pc:sldMkLst>
        <pc:spChg chg="mod">
          <ac:chgData name="Jan Pieter Kuijper" userId="11dce61d2819b281" providerId="LiveId" clId="{C192969E-5C2F-489E-98DD-D10E18E19A34}" dt="2022-02-07T15:46:01.166" v="1"/>
          <ac:spMkLst>
            <pc:docMk/>
            <pc:sldMk cId="0" sldId="259"/>
            <ac:spMk id="3074" creationId="{00000000-0000-0000-0000-000000000000}"/>
          </ac:spMkLst>
        </pc:spChg>
      </pc:sldChg>
      <pc:sldChg chg="modSp mod">
        <pc:chgData name="Jan Pieter Kuijper" userId="11dce61d2819b281" providerId="LiveId" clId="{C192969E-5C2F-489E-98DD-D10E18E19A34}" dt="2022-02-07T15:46:04.763" v="2"/>
        <pc:sldMkLst>
          <pc:docMk/>
          <pc:sldMk cId="0" sldId="260"/>
        </pc:sldMkLst>
        <pc:spChg chg="mod">
          <ac:chgData name="Jan Pieter Kuijper" userId="11dce61d2819b281" providerId="LiveId" clId="{C192969E-5C2F-489E-98DD-D10E18E19A34}" dt="2022-02-07T15:46:04.763" v="2"/>
          <ac:spMkLst>
            <pc:docMk/>
            <pc:sldMk cId="0" sldId="260"/>
            <ac:spMk id="4098" creationId="{00000000-0000-0000-0000-000000000000}"/>
          </ac:spMkLst>
        </pc:spChg>
      </pc:sldChg>
      <pc:sldChg chg="modSp mod">
        <pc:chgData name="Jan Pieter Kuijper" userId="11dce61d2819b281" providerId="LiveId" clId="{C192969E-5C2F-489E-98DD-D10E18E19A34}" dt="2022-02-07T15:46:08.912" v="3"/>
        <pc:sldMkLst>
          <pc:docMk/>
          <pc:sldMk cId="0" sldId="261"/>
        </pc:sldMkLst>
        <pc:spChg chg="mod">
          <ac:chgData name="Jan Pieter Kuijper" userId="11dce61d2819b281" providerId="LiveId" clId="{C192969E-5C2F-489E-98DD-D10E18E19A34}" dt="2022-02-07T15:46:08.912" v="3"/>
          <ac:spMkLst>
            <pc:docMk/>
            <pc:sldMk cId="0" sldId="261"/>
            <ac:spMk id="5122" creationId="{00000000-0000-0000-0000-000000000000}"/>
          </ac:spMkLst>
        </pc:spChg>
      </pc:sldChg>
      <pc:sldChg chg="modSp mod">
        <pc:chgData name="Jan Pieter Kuijper" userId="11dce61d2819b281" providerId="LiveId" clId="{C192969E-5C2F-489E-98DD-D10E18E19A34}" dt="2022-02-07T15:46:12.337" v="4"/>
        <pc:sldMkLst>
          <pc:docMk/>
          <pc:sldMk cId="652366759" sldId="262"/>
        </pc:sldMkLst>
        <pc:spChg chg="mod">
          <ac:chgData name="Jan Pieter Kuijper" userId="11dce61d2819b281" providerId="LiveId" clId="{C192969E-5C2F-489E-98DD-D10E18E19A34}" dt="2022-02-07T15:46:12.337" v="4"/>
          <ac:spMkLst>
            <pc:docMk/>
            <pc:sldMk cId="652366759" sldId="262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C192969E-5C2F-489E-98DD-D10E18E19A34}" dt="2022-02-07T15:46:16.124" v="5"/>
        <pc:sldMkLst>
          <pc:docMk/>
          <pc:sldMk cId="1630831298" sldId="263"/>
        </pc:sldMkLst>
        <pc:spChg chg="mod">
          <ac:chgData name="Jan Pieter Kuijper" userId="11dce61d2819b281" providerId="LiveId" clId="{C192969E-5C2F-489E-98DD-D10E18E19A34}" dt="2022-02-07T15:46:16.124" v="5"/>
          <ac:spMkLst>
            <pc:docMk/>
            <pc:sldMk cId="1630831298" sldId="263"/>
            <ac:spMk id="3074" creationId="{00000000-0000-0000-0000-000000000000}"/>
          </ac:spMkLst>
        </pc:spChg>
      </pc:sldChg>
      <pc:sldChg chg="modSp mod">
        <pc:chgData name="Jan Pieter Kuijper" userId="11dce61d2819b281" providerId="LiveId" clId="{C192969E-5C2F-489E-98DD-D10E18E19A34}" dt="2022-02-07T15:46:19.872" v="6"/>
        <pc:sldMkLst>
          <pc:docMk/>
          <pc:sldMk cId="2587493330" sldId="264"/>
        </pc:sldMkLst>
        <pc:spChg chg="mod">
          <ac:chgData name="Jan Pieter Kuijper" userId="11dce61d2819b281" providerId="LiveId" clId="{C192969E-5C2F-489E-98DD-D10E18E19A34}" dt="2022-02-07T15:46:19.872" v="6"/>
          <ac:spMkLst>
            <pc:docMk/>
            <pc:sldMk cId="2587493330" sldId="264"/>
            <ac:spMk id="4098" creationId="{00000000-0000-0000-0000-000000000000}"/>
          </ac:spMkLst>
        </pc:spChg>
      </pc:sldChg>
      <pc:sldChg chg="modSp mod">
        <pc:chgData name="Jan Pieter Kuijper" userId="11dce61d2819b281" providerId="LiveId" clId="{C192969E-5C2F-489E-98DD-D10E18E19A34}" dt="2022-02-07T15:46:23.570" v="7"/>
        <pc:sldMkLst>
          <pc:docMk/>
          <pc:sldMk cId="995701071" sldId="265"/>
        </pc:sldMkLst>
        <pc:spChg chg="mod">
          <ac:chgData name="Jan Pieter Kuijper" userId="11dce61d2819b281" providerId="LiveId" clId="{C192969E-5C2F-489E-98DD-D10E18E19A34}" dt="2022-02-07T15:46:23.570" v="7"/>
          <ac:spMkLst>
            <pc:docMk/>
            <pc:sldMk cId="995701071" sldId="265"/>
            <ac:spMk id="5122" creationId="{00000000-0000-0000-0000-000000000000}"/>
          </ac:spMkLst>
        </pc:spChg>
      </pc:sldChg>
      <pc:sldChg chg="modSp mod">
        <pc:chgData name="Jan Pieter Kuijper" userId="11dce61d2819b281" providerId="LiveId" clId="{C192969E-5C2F-489E-98DD-D10E18E19A34}" dt="2022-02-07T15:46:27.146" v="8"/>
        <pc:sldMkLst>
          <pc:docMk/>
          <pc:sldMk cId="1220354262" sldId="266"/>
        </pc:sldMkLst>
        <pc:spChg chg="mod">
          <ac:chgData name="Jan Pieter Kuijper" userId="11dce61d2819b281" providerId="LiveId" clId="{C192969E-5C2F-489E-98DD-D10E18E19A34}" dt="2022-02-07T15:46:27.146" v="8"/>
          <ac:spMkLst>
            <pc:docMk/>
            <pc:sldMk cId="1220354262" sldId="266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C192969E-5C2F-489E-98DD-D10E18E19A34}" dt="2022-02-07T15:46:31.728" v="9"/>
        <pc:sldMkLst>
          <pc:docMk/>
          <pc:sldMk cId="759552483" sldId="267"/>
        </pc:sldMkLst>
        <pc:spChg chg="mod">
          <ac:chgData name="Jan Pieter Kuijper" userId="11dce61d2819b281" providerId="LiveId" clId="{C192969E-5C2F-489E-98DD-D10E18E19A34}" dt="2022-02-07T15:46:31.728" v="9"/>
          <ac:spMkLst>
            <pc:docMk/>
            <pc:sldMk cId="759552483" sldId="267"/>
            <ac:spMk id="3074" creationId="{00000000-0000-0000-0000-000000000000}"/>
          </ac:spMkLst>
        </pc:spChg>
      </pc:sldChg>
      <pc:sldChg chg="modSp mod">
        <pc:chgData name="Jan Pieter Kuijper" userId="11dce61d2819b281" providerId="LiveId" clId="{C192969E-5C2F-489E-98DD-D10E18E19A34}" dt="2022-02-07T15:46:36.088" v="10"/>
        <pc:sldMkLst>
          <pc:docMk/>
          <pc:sldMk cId="369915266" sldId="268"/>
        </pc:sldMkLst>
        <pc:spChg chg="mod">
          <ac:chgData name="Jan Pieter Kuijper" userId="11dce61d2819b281" providerId="LiveId" clId="{C192969E-5C2F-489E-98DD-D10E18E19A34}" dt="2022-02-07T15:46:36.088" v="10"/>
          <ac:spMkLst>
            <pc:docMk/>
            <pc:sldMk cId="369915266" sldId="268"/>
            <ac:spMk id="4098" creationId="{00000000-0000-0000-0000-000000000000}"/>
          </ac:spMkLst>
        </pc:spChg>
      </pc:sldChg>
      <pc:sldChg chg="modSp mod">
        <pc:chgData name="Jan Pieter Kuijper" userId="11dce61d2819b281" providerId="LiveId" clId="{C192969E-5C2F-489E-98DD-D10E18E19A34}" dt="2022-02-07T15:46:39.417" v="11"/>
        <pc:sldMkLst>
          <pc:docMk/>
          <pc:sldMk cId="1740910381" sldId="269"/>
        </pc:sldMkLst>
        <pc:spChg chg="mod">
          <ac:chgData name="Jan Pieter Kuijper" userId="11dce61d2819b281" providerId="LiveId" clId="{C192969E-5C2F-489E-98DD-D10E18E19A34}" dt="2022-02-07T15:46:39.417" v="11"/>
          <ac:spMkLst>
            <pc:docMk/>
            <pc:sldMk cId="1740910381" sldId="269"/>
            <ac:spMk id="5122" creationId="{00000000-0000-0000-0000-000000000000}"/>
          </ac:spMkLst>
        </pc:spChg>
      </pc:sldChg>
      <pc:sldChg chg="modSp mod">
        <pc:chgData name="Jan Pieter Kuijper" userId="11dce61d2819b281" providerId="LiveId" clId="{C192969E-5C2F-489E-98DD-D10E18E19A34}" dt="2022-02-07T15:46:42.983" v="12"/>
        <pc:sldMkLst>
          <pc:docMk/>
          <pc:sldMk cId="1481990034" sldId="270"/>
        </pc:sldMkLst>
        <pc:spChg chg="mod">
          <ac:chgData name="Jan Pieter Kuijper" userId="11dce61d2819b281" providerId="LiveId" clId="{C192969E-5C2F-489E-98DD-D10E18E19A34}" dt="2022-02-07T15:46:42.983" v="12"/>
          <ac:spMkLst>
            <pc:docMk/>
            <pc:sldMk cId="1481990034" sldId="270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C192969E-5C2F-489E-98DD-D10E18E19A34}" dt="2022-02-07T15:46:47.011" v="13"/>
        <pc:sldMkLst>
          <pc:docMk/>
          <pc:sldMk cId="2292373095" sldId="271"/>
        </pc:sldMkLst>
        <pc:spChg chg="mod">
          <ac:chgData name="Jan Pieter Kuijper" userId="11dce61d2819b281" providerId="LiveId" clId="{C192969E-5C2F-489E-98DD-D10E18E19A34}" dt="2022-02-07T15:46:47.011" v="13"/>
          <ac:spMkLst>
            <pc:docMk/>
            <pc:sldMk cId="2292373095" sldId="271"/>
            <ac:spMk id="3074" creationId="{00000000-0000-0000-0000-000000000000}"/>
          </ac:spMkLst>
        </pc:spChg>
      </pc:sldChg>
      <pc:sldChg chg="modSp mod">
        <pc:chgData name="Jan Pieter Kuijper" userId="11dce61d2819b281" providerId="LiveId" clId="{C192969E-5C2F-489E-98DD-D10E18E19A34}" dt="2022-02-07T15:46:50.307" v="14"/>
        <pc:sldMkLst>
          <pc:docMk/>
          <pc:sldMk cId="3989898049" sldId="272"/>
        </pc:sldMkLst>
        <pc:spChg chg="mod">
          <ac:chgData name="Jan Pieter Kuijper" userId="11dce61d2819b281" providerId="LiveId" clId="{C192969E-5C2F-489E-98DD-D10E18E19A34}" dt="2022-02-07T15:46:50.307" v="14"/>
          <ac:spMkLst>
            <pc:docMk/>
            <pc:sldMk cId="3989898049" sldId="272"/>
            <ac:spMk id="4098" creationId="{00000000-0000-0000-0000-000000000000}"/>
          </ac:spMkLst>
        </pc:spChg>
      </pc:sldChg>
      <pc:sldChg chg="modSp mod">
        <pc:chgData name="Jan Pieter Kuijper" userId="11dce61d2819b281" providerId="LiveId" clId="{C192969E-5C2F-489E-98DD-D10E18E19A34}" dt="2022-02-07T15:46:53.922" v="15"/>
        <pc:sldMkLst>
          <pc:docMk/>
          <pc:sldMk cId="13613366" sldId="273"/>
        </pc:sldMkLst>
        <pc:spChg chg="mod">
          <ac:chgData name="Jan Pieter Kuijper" userId="11dce61d2819b281" providerId="LiveId" clId="{C192969E-5C2F-489E-98DD-D10E18E19A34}" dt="2022-02-07T15:46:53.922" v="15"/>
          <ac:spMkLst>
            <pc:docMk/>
            <pc:sldMk cId="13613366" sldId="273"/>
            <ac:spMk id="5122" creationId="{00000000-0000-0000-0000-000000000000}"/>
          </ac:spMkLst>
        </pc:spChg>
      </pc:sldChg>
      <pc:sldChg chg="modSp mod">
        <pc:chgData name="Jan Pieter Kuijper" userId="11dce61d2819b281" providerId="LiveId" clId="{C192969E-5C2F-489E-98DD-D10E18E19A34}" dt="2022-02-07T15:46:57.330" v="16"/>
        <pc:sldMkLst>
          <pc:docMk/>
          <pc:sldMk cId="1541484206" sldId="274"/>
        </pc:sldMkLst>
        <pc:spChg chg="mod">
          <ac:chgData name="Jan Pieter Kuijper" userId="11dce61d2819b281" providerId="LiveId" clId="{C192969E-5C2F-489E-98DD-D10E18E19A34}" dt="2022-02-07T15:46:57.330" v="16"/>
          <ac:spMkLst>
            <pc:docMk/>
            <pc:sldMk cId="1541484206" sldId="274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C192969E-5C2F-489E-98DD-D10E18E19A34}" dt="2022-02-07T15:47:00.678" v="17"/>
        <pc:sldMkLst>
          <pc:docMk/>
          <pc:sldMk cId="84574052" sldId="275"/>
        </pc:sldMkLst>
        <pc:spChg chg="mod">
          <ac:chgData name="Jan Pieter Kuijper" userId="11dce61d2819b281" providerId="LiveId" clId="{C192969E-5C2F-489E-98DD-D10E18E19A34}" dt="2022-02-07T15:47:00.678" v="17"/>
          <ac:spMkLst>
            <pc:docMk/>
            <pc:sldMk cId="84574052" sldId="275"/>
            <ac:spMk id="3074" creationId="{00000000-0000-0000-0000-000000000000}"/>
          </ac:spMkLst>
        </pc:spChg>
      </pc:sldChg>
      <pc:sldChg chg="modSp mod">
        <pc:chgData name="Jan Pieter Kuijper" userId="11dce61d2819b281" providerId="LiveId" clId="{C192969E-5C2F-489E-98DD-D10E18E19A34}" dt="2022-02-07T15:47:04.571" v="18"/>
        <pc:sldMkLst>
          <pc:docMk/>
          <pc:sldMk cId="573676719" sldId="276"/>
        </pc:sldMkLst>
        <pc:spChg chg="mod">
          <ac:chgData name="Jan Pieter Kuijper" userId="11dce61d2819b281" providerId="LiveId" clId="{C192969E-5C2F-489E-98DD-D10E18E19A34}" dt="2022-02-07T15:47:04.571" v="18"/>
          <ac:spMkLst>
            <pc:docMk/>
            <pc:sldMk cId="573676719" sldId="276"/>
            <ac:spMk id="4098" creationId="{00000000-0000-0000-0000-000000000000}"/>
          </ac:spMkLst>
        </pc:spChg>
      </pc:sldChg>
      <pc:sldChg chg="modSp mod">
        <pc:chgData name="Jan Pieter Kuijper" userId="11dce61d2819b281" providerId="LiveId" clId="{C192969E-5C2F-489E-98DD-D10E18E19A34}" dt="2022-02-07T15:47:08.087" v="19"/>
        <pc:sldMkLst>
          <pc:docMk/>
          <pc:sldMk cId="1226963648" sldId="277"/>
        </pc:sldMkLst>
        <pc:spChg chg="mod">
          <ac:chgData name="Jan Pieter Kuijper" userId="11dce61d2819b281" providerId="LiveId" clId="{C192969E-5C2F-489E-98DD-D10E18E19A34}" dt="2022-02-07T15:47:08.087" v="19"/>
          <ac:spMkLst>
            <pc:docMk/>
            <pc:sldMk cId="1226963648" sldId="277"/>
            <ac:spMk id="5122" creationId="{00000000-0000-0000-0000-000000000000}"/>
          </ac:spMkLst>
        </pc:spChg>
      </pc:sldChg>
      <pc:sldChg chg="modSp mod">
        <pc:chgData name="Jan Pieter Kuijper" userId="11dce61d2819b281" providerId="LiveId" clId="{C192969E-5C2F-489E-98DD-D10E18E19A34}" dt="2022-02-07T15:47:11.439" v="20"/>
        <pc:sldMkLst>
          <pc:docMk/>
          <pc:sldMk cId="3542931308" sldId="278"/>
        </pc:sldMkLst>
        <pc:spChg chg="mod">
          <ac:chgData name="Jan Pieter Kuijper" userId="11dce61d2819b281" providerId="LiveId" clId="{C192969E-5C2F-489E-98DD-D10E18E19A34}" dt="2022-02-07T15:47:11.439" v="20"/>
          <ac:spMkLst>
            <pc:docMk/>
            <pc:sldMk cId="3542931308" sldId="278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C192969E-5C2F-489E-98DD-D10E18E19A34}" dt="2022-02-07T15:47:14.640" v="21"/>
        <pc:sldMkLst>
          <pc:docMk/>
          <pc:sldMk cId="879917995" sldId="279"/>
        </pc:sldMkLst>
        <pc:spChg chg="mod">
          <ac:chgData name="Jan Pieter Kuijper" userId="11dce61d2819b281" providerId="LiveId" clId="{C192969E-5C2F-489E-98DD-D10E18E19A34}" dt="2022-02-07T15:47:14.640" v="21"/>
          <ac:spMkLst>
            <pc:docMk/>
            <pc:sldMk cId="879917995" sldId="279"/>
            <ac:spMk id="3074" creationId="{00000000-0000-0000-0000-000000000000}"/>
          </ac:spMkLst>
        </pc:spChg>
      </pc:sldChg>
      <pc:sldChg chg="modSp mod">
        <pc:chgData name="Jan Pieter Kuijper" userId="11dce61d2819b281" providerId="LiveId" clId="{C192969E-5C2F-489E-98DD-D10E18E19A34}" dt="2022-02-07T15:47:18.093" v="22"/>
        <pc:sldMkLst>
          <pc:docMk/>
          <pc:sldMk cId="1736823720" sldId="280"/>
        </pc:sldMkLst>
        <pc:spChg chg="mod">
          <ac:chgData name="Jan Pieter Kuijper" userId="11dce61d2819b281" providerId="LiveId" clId="{C192969E-5C2F-489E-98DD-D10E18E19A34}" dt="2022-02-07T15:47:18.093" v="22"/>
          <ac:spMkLst>
            <pc:docMk/>
            <pc:sldMk cId="1736823720" sldId="280"/>
            <ac:spMk id="4098" creationId="{00000000-0000-0000-0000-000000000000}"/>
          </ac:spMkLst>
        </pc:spChg>
      </pc:sldChg>
      <pc:sldChg chg="modSp mod">
        <pc:chgData name="Jan Pieter Kuijper" userId="11dce61d2819b281" providerId="LiveId" clId="{C192969E-5C2F-489E-98DD-D10E18E19A34}" dt="2022-02-07T15:47:24.906" v="25"/>
        <pc:sldMkLst>
          <pc:docMk/>
          <pc:sldMk cId="3646944771" sldId="281"/>
        </pc:sldMkLst>
        <pc:spChg chg="mod">
          <ac:chgData name="Jan Pieter Kuijper" userId="11dce61d2819b281" providerId="LiveId" clId="{C192969E-5C2F-489E-98DD-D10E18E19A34}" dt="2022-02-07T15:47:24.906" v="25"/>
          <ac:spMkLst>
            <pc:docMk/>
            <pc:sldMk cId="3646944771" sldId="281"/>
            <ac:spMk id="5122" creationId="{00000000-0000-0000-0000-000000000000}"/>
          </ac:spMkLst>
        </pc:spChg>
      </pc:sldChg>
      <pc:sldChg chg="modSp mod">
        <pc:chgData name="Jan Pieter Kuijper" userId="11dce61d2819b281" providerId="LiveId" clId="{C192969E-5C2F-489E-98DD-D10E18E19A34}" dt="2022-02-07T15:47:28.877" v="26"/>
        <pc:sldMkLst>
          <pc:docMk/>
          <pc:sldMk cId="1894808666" sldId="282"/>
        </pc:sldMkLst>
        <pc:spChg chg="mod">
          <ac:chgData name="Jan Pieter Kuijper" userId="11dce61d2819b281" providerId="LiveId" clId="{C192969E-5C2F-489E-98DD-D10E18E19A34}" dt="2022-02-07T15:47:28.877" v="26"/>
          <ac:spMkLst>
            <pc:docMk/>
            <pc:sldMk cId="1894808666" sldId="282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C192969E-5C2F-489E-98DD-D10E18E19A34}" dt="2022-02-07T15:47:32.412" v="27"/>
        <pc:sldMkLst>
          <pc:docMk/>
          <pc:sldMk cId="2387119049" sldId="283"/>
        </pc:sldMkLst>
        <pc:spChg chg="mod">
          <ac:chgData name="Jan Pieter Kuijper" userId="11dce61d2819b281" providerId="LiveId" clId="{C192969E-5C2F-489E-98DD-D10E18E19A34}" dt="2022-02-07T15:47:32.412" v="27"/>
          <ac:spMkLst>
            <pc:docMk/>
            <pc:sldMk cId="2387119049" sldId="283"/>
            <ac:spMk id="3074" creationId="{00000000-0000-0000-0000-000000000000}"/>
          </ac:spMkLst>
        </pc:spChg>
      </pc:sldChg>
      <pc:sldChg chg="modSp mod">
        <pc:chgData name="Jan Pieter Kuijper" userId="11dce61d2819b281" providerId="LiveId" clId="{C192969E-5C2F-489E-98DD-D10E18E19A34}" dt="2022-02-07T15:47:36.166" v="28"/>
        <pc:sldMkLst>
          <pc:docMk/>
          <pc:sldMk cId="2445642206" sldId="284"/>
        </pc:sldMkLst>
        <pc:spChg chg="mod">
          <ac:chgData name="Jan Pieter Kuijper" userId="11dce61d2819b281" providerId="LiveId" clId="{C192969E-5C2F-489E-98DD-D10E18E19A34}" dt="2022-02-07T15:47:36.166" v="28"/>
          <ac:spMkLst>
            <pc:docMk/>
            <pc:sldMk cId="2445642206" sldId="284"/>
            <ac:spMk id="4098" creationId="{00000000-0000-0000-0000-000000000000}"/>
          </ac:spMkLst>
        </pc:spChg>
      </pc:sldChg>
      <pc:sldChg chg="modSp mod">
        <pc:chgData name="Jan Pieter Kuijper" userId="11dce61d2819b281" providerId="LiveId" clId="{C192969E-5C2F-489E-98DD-D10E18E19A34}" dt="2022-02-07T15:47:40.626" v="29"/>
        <pc:sldMkLst>
          <pc:docMk/>
          <pc:sldMk cId="408043341" sldId="285"/>
        </pc:sldMkLst>
        <pc:spChg chg="mod">
          <ac:chgData name="Jan Pieter Kuijper" userId="11dce61d2819b281" providerId="LiveId" clId="{C192969E-5C2F-489E-98DD-D10E18E19A34}" dt="2022-02-07T15:47:40.626" v="29"/>
          <ac:spMkLst>
            <pc:docMk/>
            <pc:sldMk cId="408043341" sldId="285"/>
            <ac:spMk id="512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42FA4-ED94-4D4C-B558-5347357FB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1BDD9A7-5D1D-4FA1-A50F-44F8A6EB8B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98640F-371A-4BA6-995B-6204AB2A8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C008-B8AB-48D3-8022-56C945B3D403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CF161C-5708-4AFD-9FA3-2C67D368F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ECFFBA-898C-49C8-AE30-80C00430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43F5-C989-4123-97D4-11CBE55848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063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2F341-58AC-4076-8341-AE20F7E8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1F8F80D-F751-4458-BB4F-ED05043EB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8D52B2-288F-44D8-BDF8-C06C93CCB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C008-B8AB-48D3-8022-56C945B3D403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44ACFF-9836-4B0A-BAB4-0B0A95C61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B3D5D7-0B37-41C2-BCCA-6C29A850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43F5-C989-4123-97D4-11CBE55848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917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50E1373-5C0B-47A2-B5AD-9565F39471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BFB6B61-73E1-42DE-BC63-C0F134A98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A8C2C8-1164-4E78-9FA0-2FBC9DF2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C008-B8AB-48D3-8022-56C945B3D403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FA164D-388D-46BB-91E5-FBC86B700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6B8B75-30A9-4F9F-AAD4-DE1CAA79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43F5-C989-4123-97D4-11CBE55848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0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60EFB-87D1-4159-8EED-3906BAB7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124583-97B6-4224-BD0D-B7B121953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591F09-5907-45B0-B9AC-BC8BD8EF4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C008-B8AB-48D3-8022-56C945B3D403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9E7AC9-76B2-4731-AA55-324BEF71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48572A-14B3-43E4-BB3F-F6EA6CAE1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43F5-C989-4123-97D4-11CBE55848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317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E7999-7540-4F69-80D6-8F154EE2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94CBF3-275F-4A56-9351-80C793CB2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459FF7-B41A-4477-928E-301D91CEF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C008-B8AB-48D3-8022-56C945B3D403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80DBC1-E9CE-48A2-9B41-1BB4FED1C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D484E7-BBC8-45E1-A17E-0E339D93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43F5-C989-4123-97D4-11CBE55848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961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DC7D74-698A-4942-910D-F56B7C923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30D61D-8A17-4727-A9FF-C1703C309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F502623-FACD-42BB-975B-CE8C345C0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C5FC482-8D90-45D7-93C9-90DCD5BBC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C008-B8AB-48D3-8022-56C945B3D403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A1B1B5-B7A4-4977-A130-56395EC3B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F61C5CE-02C9-47E3-B635-41A93E2C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43F5-C989-4123-97D4-11CBE55848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632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1F671F-B119-418F-8404-D00433C13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8D525E-6FCB-4362-84F5-669D96381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28268D4-DA1F-4CE2-B422-A3C801122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1A499DE-0CC7-4857-A1DE-B53727EDB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D57C0D8-F57E-4958-9EEA-40519B6EE0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A20754C-EC8B-40C7-B63F-B56EAE31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C008-B8AB-48D3-8022-56C945B3D403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6CE1FB8-190A-4A40-AA05-64BE50062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D9B9764-A70C-4FCC-A4EA-FEF780AE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43F5-C989-4123-97D4-11CBE55848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73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0C5AD-2062-43A0-B1CF-C43AFE41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E9AFDA7-F147-4022-8183-5A90D37CC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C008-B8AB-48D3-8022-56C945B3D403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8CAE04B-E2D6-4226-8F70-99F35052D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0F2CB42-E0D3-40DF-9527-4FFA1A143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43F5-C989-4123-97D4-11CBE55848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309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EF9BFBB-619E-4C5F-99E0-85A704FC6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C008-B8AB-48D3-8022-56C945B3D403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84AEC9E-5625-422A-AE87-8F16A52B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B0CF00D-A5B0-4805-B885-E7CF214E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43F5-C989-4123-97D4-11CBE55848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581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74CC8A-3104-41E8-BCD9-52433304F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631E55-EB6E-4CD5-8297-8FF1D57E1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C9D35A-FD6C-4826-BA00-B6A420A21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91A98BA-14BB-4AE7-9A8E-E31BEB3C2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C008-B8AB-48D3-8022-56C945B3D403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43C1074-8E25-443A-9192-BA251990A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8FF5B35-9C15-4992-A61E-D67FC6C6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43F5-C989-4123-97D4-11CBE55848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32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D67D0-85AA-4717-93A1-FB479A75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4742F27-C5D4-43EF-8F6B-3C2050BFF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4DF3DA-DE81-4174-9798-54FBDA988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ED1109B-95CC-40C3-A1F2-6C22A998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C008-B8AB-48D3-8022-56C945B3D403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B143465-8DD3-4BE4-AEC2-15219ED2C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64029C-965E-4378-A82C-48FEF7F97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43F5-C989-4123-97D4-11CBE55848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227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A39F987-592A-41D8-B097-3CAC823A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A7D7FF-CFEF-44A2-B5A5-D75E994BD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9B0DF8-AB60-4CD0-AE84-0161FAC5DF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EC008-B8AB-48D3-8022-56C945B3D403}" type="datetimeFigureOut">
              <a:rPr lang="nl-NL" smtClean="0"/>
              <a:t>7-2-2022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AA4A5F-4A62-4334-B499-D8BE1F87F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DA92CF-AA87-428D-B4A9-0B32AD944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543F5-C989-4123-97D4-11CBE55848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902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7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68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552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6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15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0999"/>
            <a:ext cx="9652000" cy="37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910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7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990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0999"/>
            <a:ext cx="9652000" cy="37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373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7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898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0999"/>
            <a:ext cx="9652000" cy="37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3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7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84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75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74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7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67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0999"/>
            <a:ext cx="9652000" cy="37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0999"/>
            <a:ext cx="9652000" cy="37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963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7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931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68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917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7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823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0999"/>
            <a:ext cx="9652000" cy="37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944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7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808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0999"/>
            <a:ext cx="9652000" cy="37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19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7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42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</a:t>
            </a: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Genève 1562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0999"/>
            <a:ext cx="9652000" cy="37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4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7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0999"/>
            <a:ext cx="9652000" cy="37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6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36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68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83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7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493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0999"/>
            <a:ext cx="9652000" cy="37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70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106 (DNP) 	t. J.P. Kuijper; m. Genève 1562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37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35426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504</Words>
  <Application>Microsoft Office PowerPoint</Application>
  <PresentationFormat>Breedbeeld</PresentationFormat>
  <Paragraphs>28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Freddy Gerkema</dc:creator>
  <cp:lastModifiedBy>Jan Pieter Kuijper</cp:lastModifiedBy>
  <cp:revision>1</cp:revision>
  <dcterms:created xsi:type="dcterms:W3CDTF">2022-02-05T13:55:40Z</dcterms:created>
  <dcterms:modified xsi:type="dcterms:W3CDTF">2022-02-07T15:47:48Z</dcterms:modified>
</cp:coreProperties>
</file>