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42FA4-ED94-4D4C-B558-5347357F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BDD9A7-5D1D-4FA1-A50F-44F8A6EB8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8640F-371A-4BA6-995B-6204AB2A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CF161C-5708-4AFD-9FA3-2C67D368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CFFBA-898C-49C8-AE30-80C00430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6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2F341-58AC-4076-8341-AE20F7E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F8F80D-F751-4458-BB4F-ED05043EB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8D52B2-288F-44D8-BDF8-C06C93CC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44ACFF-9836-4B0A-BAB4-0B0A95C6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B3D5D7-0B37-41C2-BCCA-6C29A850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1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0E1373-5C0B-47A2-B5AD-9565F3947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FB6B61-73E1-42DE-BC63-C0F134A98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A8C2C8-1164-4E78-9FA0-2FBC9DF2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A164D-388D-46BB-91E5-FBC86B70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6B8B75-30A9-4F9F-AAD4-DE1CAA79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60EFB-87D1-4159-8EED-3906BAB7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24583-97B6-4224-BD0D-B7B121953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91F09-5907-45B0-B9AC-BC8BD8EF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E7AC9-76B2-4731-AA55-324BEF7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48572A-14B3-43E4-BB3F-F6EA6CAE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1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E7999-7540-4F69-80D6-8F154EE2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94CBF3-275F-4A56-9351-80C793CB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459FF7-B41A-4477-928E-301D91CE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80DBC1-E9CE-48A2-9B41-1BB4FED1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484E7-BBC8-45E1-A17E-0E339D93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6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C7D74-698A-4942-910D-F56B7C92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0D61D-8A17-4727-A9FF-C1703C309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502623-FACD-42BB-975B-CE8C345C0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5FC482-8D90-45D7-93C9-90DCD5BB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A1B1B5-B7A4-4977-A130-56395EC3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61C5CE-02C9-47E3-B635-41A93E2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32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F671F-B119-418F-8404-D00433C1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8D525E-6FCB-4362-84F5-669D9638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8268D4-DA1F-4CE2-B422-A3C801122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A499DE-0CC7-4857-A1DE-B53727EDB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57C0D8-F57E-4958-9EEA-40519B6EE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20754C-EC8B-40C7-B63F-B56EAE31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CE1FB8-190A-4A40-AA05-64BE5006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9B9764-A70C-4FCC-A4EA-FEF780AE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0C5AD-2062-43A0-B1CF-C43AFE41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9AFDA7-F147-4022-8183-5A90D37C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CAE04B-E2D6-4226-8F70-99F35052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F2CB42-E0D3-40DF-9527-4FFA1A1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F9BFBB-619E-4C5F-99E0-85A704FC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4AEC9E-5625-422A-AE87-8F16A52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0CF00D-A5B0-4805-B885-E7CF214E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8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4CC8A-3104-41E8-BCD9-52433304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31E55-EB6E-4CD5-8297-8FF1D57E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C9D35A-FD6C-4826-BA00-B6A420A2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1A98BA-14BB-4AE7-9A8E-E31BEB3C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3C1074-8E25-443A-9192-BA251990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FF5B35-9C15-4992-A61E-D67FC6C6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3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D67D0-85AA-4717-93A1-FB479A75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742F27-C5D4-43EF-8F6B-3C2050BFF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4DF3DA-DE81-4174-9798-54FBDA98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D1109B-95CC-40C3-A1F2-6C22A99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143465-8DD3-4BE4-AEC2-15219ED2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4029C-965E-4378-A82C-48FEF7F9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2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39F987-592A-41D8-B097-3CAC823A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A7D7FF-CFEF-44A2-B5A5-D75E994B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B0DF8-AB60-4CD0-AE84-0161FAC5D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C008-B8AB-48D3-8022-56C945B3D403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AA4A5F-4A62-4334-B499-D8BE1F87F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DA92CF-AA87-428D-B4A9-0B32AD944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02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6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3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2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4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6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3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0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542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Breedbeeld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2022-02-05T13:55:40Z</dcterms:created>
  <dcterms:modified xsi:type="dcterms:W3CDTF">2022-02-05T13:56:31Z</dcterms:modified>
</cp:coreProperties>
</file>