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0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BFAB99-A415-411F-BD52-C38CAC2D0F2D}" v="60" dt="2020-04-15T07:45:17.2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8" d="100"/>
          <a:sy n="78" d="100"/>
        </p:scale>
        <p:origin x="23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Pieter Kuijper" userId="11dce61d2819b281" providerId="LiveId" clId="{75BFAB99-A415-411F-BD52-C38CAC2D0F2D}"/>
    <pc:docChg chg="modSld modMainMaster">
      <pc:chgData name="Jan Pieter Kuijper" userId="11dce61d2819b281" providerId="LiveId" clId="{75BFAB99-A415-411F-BD52-C38CAC2D0F2D}" dt="2020-04-15T07:45:17.267" v="59" actId="207"/>
      <pc:docMkLst>
        <pc:docMk/>
      </pc:docMkLst>
      <pc:sldChg chg="modSp setBg">
        <pc:chgData name="Jan Pieter Kuijper" userId="11dce61d2819b281" providerId="LiveId" clId="{75BFAB99-A415-411F-BD52-C38CAC2D0F2D}" dt="2020-04-15T07:43:13.391" v="32" actId="207"/>
        <pc:sldMkLst>
          <pc:docMk/>
          <pc:sldMk cId="0" sldId="258"/>
        </pc:sldMkLst>
        <pc:spChg chg="mod">
          <ac:chgData name="Jan Pieter Kuijper" userId="11dce61d2819b281" providerId="LiveId" clId="{75BFAB99-A415-411F-BD52-C38CAC2D0F2D}" dt="2020-04-15T07:43:13.391" v="32" actId="207"/>
          <ac:spMkLst>
            <pc:docMk/>
            <pc:sldMk cId="0" sldId="258"/>
            <ac:spMk id="2050" creationId="{00000000-0000-0000-0000-000000000000}"/>
          </ac:spMkLst>
        </pc:spChg>
        <pc:picChg chg="mod">
          <ac:chgData name="Jan Pieter Kuijper" userId="11dce61d2819b281" providerId="LiveId" clId="{75BFAB99-A415-411F-BD52-C38CAC2D0F2D}" dt="2020-04-15T07:32:00.428" v="0" actId="14826"/>
          <ac:picMkLst>
            <pc:docMk/>
            <pc:sldMk cId="0" sldId="258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5BFAB99-A415-411F-BD52-C38CAC2D0F2D}" dt="2020-04-15T07:43:28.081" v="35" actId="207"/>
        <pc:sldMkLst>
          <pc:docMk/>
          <pc:sldMk cId="0" sldId="259"/>
        </pc:sldMkLst>
        <pc:spChg chg="mod">
          <ac:chgData name="Jan Pieter Kuijper" userId="11dce61d2819b281" providerId="LiveId" clId="{75BFAB99-A415-411F-BD52-C38CAC2D0F2D}" dt="2020-04-15T07:43:28.081" v="35" actId="207"/>
          <ac:spMkLst>
            <pc:docMk/>
            <pc:sldMk cId="0" sldId="259"/>
            <ac:spMk id="5122" creationId="{00000000-0000-0000-0000-000000000000}"/>
          </ac:spMkLst>
        </pc:spChg>
        <pc:picChg chg="mod">
          <ac:chgData name="Jan Pieter Kuijper" userId="11dce61d2819b281" providerId="LiveId" clId="{75BFAB99-A415-411F-BD52-C38CAC2D0F2D}" dt="2020-04-15T07:32:58.059" v="3" actId="14826"/>
          <ac:picMkLst>
            <pc:docMk/>
            <pc:sldMk cId="0" sldId="259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5BFAB99-A415-411F-BD52-C38CAC2D0F2D}" dt="2020-04-15T07:43:23.044" v="34" actId="207"/>
        <pc:sldMkLst>
          <pc:docMk/>
          <pc:sldMk cId="0" sldId="260"/>
        </pc:sldMkLst>
        <pc:spChg chg="mod">
          <ac:chgData name="Jan Pieter Kuijper" userId="11dce61d2819b281" providerId="LiveId" clId="{75BFAB99-A415-411F-BD52-C38CAC2D0F2D}" dt="2020-04-15T07:43:23.044" v="34" actId="207"/>
          <ac:spMkLst>
            <pc:docMk/>
            <pc:sldMk cId="0" sldId="260"/>
            <ac:spMk id="4098" creationId="{00000000-0000-0000-0000-000000000000}"/>
          </ac:spMkLst>
        </pc:spChg>
        <pc:picChg chg="mod">
          <ac:chgData name="Jan Pieter Kuijper" userId="11dce61d2819b281" providerId="LiveId" clId="{75BFAB99-A415-411F-BD52-C38CAC2D0F2D}" dt="2020-04-15T07:32:47.051" v="2" actId="14826"/>
          <ac:picMkLst>
            <pc:docMk/>
            <pc:sldMk cId="0" sldId="260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5BFAB99-A415-411F-BD52-C38CAC2D0F2D}" dt="2020-04-15T07:43:17.825" v="33" actId="207"/>
        <pc:sldMkLst>
          <pc:docMk/>
          <pc:sldMk cId="0" sldId="261"/>
        </pc:sldMkLst>
        <pc:spChg chg="mod">
          <ac:chgData name="Jan Pieter Kuijper" userId="11dce61d2819b281" providerId="LiveId" clId="{75BFAB99-A415-411F-BD52-C38CAC2D0F2D}" dt="2020-04-15T07:43:17.825" v="33" actId="207"/>
          <ac:spMkLst>
            <pc:docMk/>
            <pc:sldMk cId="0" sldId="261"/>
            <ac:spMk id="3074" creationId="{00000000-0000-0000-0000-000000000000}"/>
          </ac:spMkLst>
        </pc:spChg>
        <pc:picChg chg="mod">
          <ac:chgData name="Jan Pieter Kuijper" userId="11dce61d2819b281" providerId="LiveId" clId="{75BFAB99-A415-411F-BD52-C38CAC2D0F2D}" dt="2020-04-15T07:32:33.817" v="1" actId="14826"/>
          <ac:picMkLst>
            <pc:docMk/>
            <pc:sldMk cId="0" sldId="261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5BFAB99-A415-411F-BD52-C38CAC2D0F2D}" dt="2020-04-15T07:43:33.380" v="36" actId="207"/>
        <pc:sldMkLst>
          <pc:docMk/>
          <pc:sldMk cId="4198905088" sldId="262"/>
        </pc:sldMkLst>
        <pc:spChg chg="mod">
          <ac:chgData name="Jan Pieter Kuijper" userId="11dce61d2819b281" providerId="LiveId" clId="{75BFAB99-A415-411F-BD52-C38CAC2D0F2D}" dt="2020-04-15T07:43:33.380" v="36" actId="207"/>
          <ac:spMkLst>
            <pc:docMk/>
            <pc:sldMk cId="4198905088" sldId="262"/>
            <ac:spMk id="2050" creationId="{00000000-0000-0000-0000-000000000000}"/>
          </ac:spMkLst>
        </pc:spChg>
        <pc:picChg chg="mod">
          <ac:chgData name="Jan Pieter Kuijper" userId="11dce61d2819b281" providerId="LiveId" clId="{75BFAB99-A415-411F-BD52-C38CAC2D0F2D}" dt="2020-04-15T07:33:09.617" v="4" actId="14826"/>
          <ac:picMkLst>
            <pc:docMk/>
            <pc:sldMk cId="4198905088" sldId="262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5BFAB99-A415-411F-BD52-C38CAC2D0F2D}" dt="2020-04-15T07:43:38.129" v="37" actId="207"/>
        <pc:sldMkLst>
          <pc:docMk/>
          <pc:sldMk cId="2862973156" sldId="263"/>
        </pc:sldMkLst>
        <pc:spChg chg="mod">
          <ac:chgData name="Jan Pieter Kuijper" userId="11dce61d2819b281" providerId="LiveId" clId="{75BFAB99-A415-411F-BD52-C38CAC2D0F2D}" dt="2020-04-15T07:43:38.129" v="37" actId="207"/>
          <ac:spMkLst>
            <pc:docMk/>
            <pc:sldMk cId="2862973156" sldId="263"/>
            <ac:spMk id="3074" creationId="{00000000-0000-0000-0000-000000000000}"/>
          </ac:spMkLst>
        </pc:spChg>
        <pc:picChg chg="mod">
          <ac:chgData name="Jan Pieter Kuijper" userId="11dce61d2819b281" providerId="LiveId" clId="{75BFAB99-A415-411F-BD52-C38CAC2D0F2D}" dt="2020-04-15T07:33:21.693" v="5" actId="14826"/>
          <ac:picMkLst>
            <pc:docMk/>
            <pc:sldMk cId="2862973156" sldId="263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5BFAB99-A415-411F-BD52-C38CAC2D0F2D}" dt="2020-04-15T07:43:43.545" v="38" actId="207"/>
        <pc:sldMkLst>
          <pc:docMk/>
          <pc:sldMk cId="2962768724" sldId="264"/>
        </pc:sldMkLst>
        <pc:spChg chg="mod">
          <ac:chgData name="Jan Pieter Kuijper" userId="11dce61d2819b281" providerId="LiveId" clId="{75BFAB99-A415-411F-BD52-C38CAC2D0F2D}" dt="2020-04-15T07:43:43.545" v="38" actId="207"/>
          <ac:spMkLst>
            <pc:docMk/>
            <pc:sldMk cId="2962768724" sldId="264"/>
            <ac:spMk id="4098" creationId="{00000000-0000-0000-0000-000000000000}"/>
          </ac:spMkLst>
        </pc:spChg>
        <pc:picChg chg="mod">
          <ac:chgData name="Jan Pieter Kuijper" userId="11dce61d2819b281" providerId="LiveId" clId="{75BFAB99-A415-411F-BD52-C38CAC2D0F2D}" dt="2020-04-15T07:37:26.035" v="6" actId="14826"/>
          <ac:picMkLst>
            <pc:docMk/>
            <pc:sldMk cId="2962768724" sldId="264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5BFAB99-A415-411F-BD52-C38CAC2D0F2D}" dt="2020-04-15T07:43:47.760" v="39" actId="207"/>
        <pc:sldMkLst>
          <pc:docMk/>
          <pc:sldMk cId="2709247212" sldId="265"/>
        </pc:sldMkLst>
        <pc:spChg chg="mod">
          <ac:chgData name="Jan Pieter Kuijper" userId="11dce61d2819b281" providerId="LiveId" clId="{75BFAB99-A415-411F-BD52-C38CAC2D0F2D}" dt="2020-04-15T07:43:47.760" v="39" actId="207"/>
          <ac:spMkLst>
            <pc:docMk/>
            <pc:sldMk cId="2709247212" sldId="265"/>
            <ac:spMk id="5122" creationId="{00000000-0000-0000-0000-000000000000}"/>
          </ac:spMkLst>
        </pc:spChg>
        <pc:picChg chg="mod">
          <ac:chgData name="Jan Pieter Kuijper" userId="11dce61d2819b281" providerId="LiveId" clId="{75BFAB99-A415-411F-BD52-C38CAC2D0F2D}" dt="2020-04-15T07:37:38.215" v="7" actId="14826"/>
          <ac:picMkLst>
            <pc:docMk/>
            <pc:sldMk cId="2709247212" sldId="265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5BFAB99-A415-411F-BD52-C38CAC2D0F2D}" dt="2020-04-15T07:43:53.260" v="40" actId="207"/>
        <pc:sldMkLst>
          <pc:docMk/>
          <pc:sldMk cId="4268002229" sldId="266"/>
        </pc:sldMkLst>
        <pc:spChg chg="mod">
          <ac:chgData name="Jan Pieter Kuijper" userId="11dce61d2819b281" providerId="LiveId" clId="{75BFAB99-A415-411F-BD52-C38CAC2D0F2D}" dt="2020-04-15T07:43:53.260" v="40" actId="207"/>
          <ac:spMkLst>
            <pc:docMk/>
            <pc:sldMk cId="4268002229" sldId="266"/>
            <ac:spMk id="2050" creationId="{00000000-0000-0000-0000-000000000000}"/>
          </ac:spMkLst>
        </pc:spChg>
        <pc:picChg chg="mod">
          <ac:chgData name="Jan Pieter Kuijper" userId="11dce61d2819b281" providerId="LiveId" clId="{75BFAB99-A415-411F-BD52-C38CAC2D0F2D}" dt="2020-04-15T07:37:49.914" v="8" actId="14826"/>
          <ac:picMkLst>
            <pc:docMk/>
            <pc:sldMk cId="4268002229" sldId="266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5BFAB99-A415-411F-BD52-C38CAC2D0F2D}" dt="2020-04-15T07:43:57.419" v="41" actId="207"/>
        <pc:sldMkLst>
          <pc:docMk/>
          <pc:sldMk cId="4130954111" sldId="267"/>
        </pc:sldMkLst>
        <pc:spChg chg="mod">
          <ac:chgData name="Jan Pieter Kuijper" userId="11dce61d2819b281" providerId="LiveId" clId="{75BFAB99-A415-411F-BD52-C38CAC2D0F2D}" dt="2020-04-15T07:43:57.419" v="41" actId="207"/>
          <ac:spMkLst>
            <pc:docMk/>
            <pc:sldMk cId="4130954111" sldId="267"/>
            <ac:spMk id="3074" creationId="{00000000-0000-0000-0000-000000000000}"/>
          </ac:spMkLst>
        </pc:spChg>
        <pc:picChg chg="mod">
          <ac:chgData name="Jan Pieter Kuijper" userId="11dce61d2819b281" providerId="LiveId" clId="{75BFAB99-A415-411F-BD52-C38CAC2D0F2D}" dt="2020-04-15T07:38:00.951" v="9" actId="14826"/>
          <ac:picMkLst>
            <pc:docMk/>
            <pc:sldMk cId="4130954111" sldId="267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5BFAB99-A415-411F-BD52-C38CAC2D0F2D}" dt="2020-04-15T07:44:02.459" v="42" actId="207"/>
        <pc:sldMkLst>
          <pc:docMk/>
          <pc:sldMk cId="2302673522" sldId="268"/>
        </pc:sldMkLst>
        <pc:spChg chg="mod">
          <ac:chgData name="Jan Pieter Kuijper" userId="11dce61d2819b281" providerId="LiveId" clId="{75BFAB99-A415-411F-BD52-C38CAC2D0F2D}" dt="2020-04-15T07:44:02.459" v="42" actId="207"/>
          <ac:spMkLst>
            <pc:docMk/>
            <pc:sldMk cId="2302673522" sldId="268"/>
            <ac:spMk id="4098" creationId="{00000000-0000-0000-0000-000000000000}"/>
          </ac:spMkLst>
        </pc:spChg>
        <pc:picChg chg="mod">
          <ac:chgData name="Jan Pieter Kuijper" userId="11dce61d2819b281" providerId="LiveId" clId="{75BFAB99-A415-411F-BD52-C38CAC2D0F2D}" dt="2020-04-15T07:38:13.976" v="10" actId="14826"/>
          <ac:picMkLst>
            <pc:docMk/>
            <pc:sldMk cId="2302673522" sldId="268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5BFAB99-A415-411F-BD52-C38CAC2D0F2D}" dt="2020-04-15T07:44:06.870" v="43" actId="207"/>
        <pc:sldMkLst>
          <pc:docMk/>
          <pc:sldMk cId="2622917777" sldId="269"/>
        </pc:sldMkLst>
        <pc:spChg chg="mod">
          <ac:chgData name="Jan Pieter Kuijper" userId="11dce61d2819b281" providerId="LiveId" clId="{75BFAB99-A415-411F-BD52-C38CAC2D0F2D}" dt="2020-04-15T07:44:06.870" v="43" actId="207"/>
          <ac:spMkLst>
            <pc:docMk/>
            <pc:sldMk cId="2622917777" sldId="269"/>
            <ac:spMk id="5122" creationId="{00000000-0000-0000-0000-000000000000}"/>
          </ac:spMkLst>
        </pc:spChg>
        <pc:picChg chg="mod">
          <ac:chgData name="Jan Pieter Kuijper" userId="11dce61d2819b281" providerId="LiveId" clId="{75BFAB99-A415-411F-BD52-C38CAC2D0F2D}" dt="2020-04-15T07:38:24.005" v="11" actId="14826"/>
          <ac:picMkLst>
            <pc:docMk/>
            <pc:sldMk cId="2622917777" sldId="269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5BFAB99-A415-411F-BD52-C38CAC2D0F2D}" dt="2020-04-15T07:44:11.300" v="44" actId="207"/>
        <pc:sldMkLst>
          <pc:docMk/>
          <pc:sldMk cId="2613086631" sldId="270"/>
        </pc:sldMkLst>
        <pc:spChg chg="mod">
          <ac:chgData name="Jan Pieter Kuijper" userId="11dce61d2819b281" providerId="LiveId" clId="{75BFAB99-A415-411F-BD52-C38CAC2D0F2D}" dt="2020-04-15T07:44:11.300" v="44" actId="207"/>
          <ac:spMkLst>
            <pc:docMk/>
            <pc:sldMk cId="2613086631" sldId="270"/>
            <ac:spMk id="2050" creationId="{00000000-0000-0000-0000-000000000000}"/>
          </ac:spMkLst>
        </pc:spChg>
        <pc:picChg chg="mod">
          <ac:chgData name="Jan Pieter Kuijper" userId="11dce61d2819b281" providerId="LiveId" clId="{75BFAB99-A415-411F-BD52-C38CAC2D0F2D}" dt="2020-04-15T07:38:35.423" v="12" actId="14826"/>
          <ac:picMkLst>
            <pc:docMk/>
            <pc:sldMk cId="2613086631" sldId="270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5BFAB99-A415-411F-BD52-C38CAC2D0F2D}" dt="2020-04-15T07:44:15.270" v="45" actId="207"/>
        <pc:sldMkLst>
          <pc:docMk/>
          <pc:sldMk cId="519328263" sldId="271"/>
        </pc:sldMkLst>
        <pc:spChg chg="mod">
          <ac:chgData name="Jan Pieter Kuijper" userId="11dce61d2819b281" providerId="LiveId" clId="{75BFAB99-A415-411F-BD52-C38CAC2D0F2D}" dt="2020-04-15T07:44:15.270" v="45" actId="207"/>
          <ac:spMkLst>
            <pc:docMk/>
            <pc:sldMk cId="519328263" sldId="271"/>
            <ac:spMk id="3074" creationId="{00000000-0000-0000-0000-000000000000}"/>
          </ac:spMkLst>
        </pc:spChg>
        <pc:picChg chg="mod">
          <ac:chgData name="Jan Pieter Kuijper" userId="11dce61d2819b281" providerId="LiveId" clId="{75BFAB99-A415-411F-BD52-C38CAC2D0F2D}" dt="2020-04-15T07:38:47.799" v="13" actId="14826"/>
          <ac:picMkLst>
            <pc:docMk/>
            <pc:sldMk cId="519328263" sldId="271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5BFAB99-A415-411F-BD52-C38CAC2D0F2D}" dt="2020-04-15T07:44:19.564" v="46" actId="207"/>
        <pc:sldMkLst>
          <pc:docMk/>
          <pc:sldMk cId="3745976667" sldId="272"/>
        </pc:sldMkLst>
        <pc:spChg chg="mod">
          <ac:chgData name="Jan Pieter Kuijper" userId="11dce61d2819b281" providerId="LiveId" clId="{75BFAB99-A415-411F-BD52-C38CAC2D0F2D}" dt="2020-04-15T07:44:19.564" v="46" actId="207"/>
          <ac:spMkLst>
            <pc:docMk/>
            <pc:sldMk cId="3745976667" sldId="272"/>
            <ac:spMk id="4098" creationId="{00000000-0000-0000-0000-000000000000}"/>
          </ac:spMkLst>
        </pc:spChg>
        <pc:picChg chg="mod">
          <ac:chgData name="Jan Pieter Kuijper" userId="11dce61d2819b281" providerId="LiveId" clId="{75BFAB99-A415-411F-BD52-C38CAC2D0F2D}" dt="2020-04-15T07:38:58.817" v="14" actId="14826"/>
          <ac:picMkLst>
            <pc:docMk/>
            <pc:sldMk cId="3745976667" sldId="272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5BFAB99-A415-411F-BD52-C38CAC2D0F2D}" dt="2020-04-15T07:44:23.741" v="47" actId="207"/>
        <pc:sldMkLst>
          <pc:docMk/>
          <pc:sldMk cId="1220970512" sldId="273"/>
        </pc:sldMkLst>
        <pc:spChg chg="mod">
          <ac:chgData name="Jan Pieter Kuijper" userId="11dce61d2819b281" providerId="LiveId" clId="{75BFAB99-A415-411F-BD52-C38CAC2D0F2D}" dt="2020-04-15T07:44:23.741" v="47" actId="207"/>
          <ac:spMkLst>
            <pc:docMk/>
            <pc:sldMk cId="1220970512" sldId="273"/>
            <ac:spMk id="5122" creationId="{00000000-0000-0000-0000-000000000000}"/>
          </ac:spMkLst>
        </pc:spChg>
        <pc:picChg chg="mod">
          <ac:chgData name="Jan Pieter Kuijper" userId="11dce61d2819b281" providerId="LiveId" clId="{75BFAB99-A415-411F-BD52-C38CAC2D0F2D}" dt="2020-04-15T07:39:08.752" v="15" actId="14826"/>
          <ac:picMkLst>
            <pc:docMk/>
            <pc:sldMk cId="1220970512" sldId="273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5BFAB99-A415-411F-BD52-C38CAC2D0F2D}" dt="2020-04-15T07:44:27.899" v="48" actId="207"/>
        <pc:sldMkLst>
          <pc:docMk/>
          <pc:sldMk cId="3471994201" sldId="274"/>
        </pc:sldMkLst>
        <pc:spChg chg="mod">
          <ac:chgData name="Jan Pieter Kuijper" userId="11dce61d2819b281" providerId="LiveId" clId="{75BFAB99-A415-411F-BD52-C38CAC2D0F2D}" dt="2020-04-15T07:44:27.899" v="48" actId="207"/>
          <ac:spMkLst>
            <pc:docMk/>
            <pc:sldMk cId="3471994201" sldId="274"/>
            <ac:spMk id="2050" creationId="{00000000-0000-0000-0000-000000000000}"/>
          </ac:spMkLst>
        </pc:spChg>
        <pc:picChg chg="mod">
          <ac:chgData name="Jan Pieter Kuijper" userId="11dce61d2819b281" providerId="LiveId" clId="{75BFAB99-A415-411F-BD52-C38CAC2D0F2D}" dt="2020-04-15T07:39:19.957" v="16" actId="14826"/>
          <ac:picMkLst>
            <pc:docMk/>
            <pc:sldMk cId="3471994201" sldId="274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5BFAB99-A415-411F-BD52-C38CAC2D0F2D}" dt="2020-04-15T07:44:31.917" v="49" actId="207"/>
        <pc:sldMkLst>
          <pc:docMk/>
          <pc:sldMk cId="1005689175" sldId="275"/>
        </pc:sldMkLst>
        <pc:spChg chg="mod">
          <ac:chgData name="Jan Pieter Kuijper" userId="11dce61d2819b281" providerId="LiveId" clId="{75BFAB99-A415-411F-BD52-C38CAC2D0F2D}" dt="2020-04-15T07:44:31.917" v="49" actId="207"/>
          <ac:spMkLst>
            <pc:docMk/>
            <pc:sldMk cId="1005689175" sldId="275"/>
            <ac:spMk id="3074" creationId="{00000000-0000-0000-0000-000000000000}"/>
          </ac:spMkLst>
        </pc:spChg>
        <pc:picChg chg="mod">
          <ac:chgData name="Jan Pieter Kuijper" userId="11dce61d2819b281" providerId="LiveId" clId="{75BFAB99-A415-411F-BD52-C38CAC2D0F2D}" dt="2020-04-15T07:39:30.198" v="17" actId="14826"/>
          <ac:picMkLst>
            <pc:docMk/>
            <pc:sldMk cId="1005689175" sldId="275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5BFAB99-A415-411F-BD52-C38CAC2D0F2D}" dt="2020-04-15T07:44:35.984" v="50" actId="207"/>
        <pc:sldMkLst>
          <pc:docMk/>
          <pc:sldMk cId="3854844300" sldId="276"/>
        </pc:sldMkLst>
        <pc:spChg chg="mod">
          <ac:chgData name="Jan Pieter Kuijper" userId="11dce61d2819b281" providerId="LiveId" clId="{75BFAB99-A415-411F-BD52-C38CAC2D0F2D}" dt="2020-04-15T07:44:35.984" v="50" actId="207"/>
          <ac:spMkLst>
            <pc:docMk/>
            <pc:sldMk cId="3854844300" sldId="276"/>
            <ac:spMk id="4098" creationId="{00000000-0000-0000-0000-000000000000}"/>
          </ac:spMkLst>
        </pc:spChg>
        <pc:picChg chg="mod">
          <ac:chgData name="Jan Pieter Kuijper" userId="11dce61d2819b281" providerId="LiveId" clId="{75BFAB99-A415-411F-BD52-C38CAC2D0F2D}" dt="2020-04-15T07:39:40.701" v="18" actId="14826"/>
          <ac:picMkLst>
            <pc:docMk/>
            <pc:sldMk cId="3854844300" sldId="276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5BFAB99-A415-411F-BD52-C38CAC2D0F2D}" dt="2020-04-15T07:44:39.999" v="51" actId="207"/>
        <pc:sldMkLst>
          <pc:docMk/>
          <pc:sldMk cId="2009673073" sldId="277"/>
        </pc:sldMkLst>
        <pc:spChg chg="mod">
          <ac:chgData name="Jan Pieter Kuijper" userId="11dce61d2819b281" providerId="LiveId" clId="{75BFAB99-A415-411F-BD52-C38CAC2D0F2D}" dt="2020-04-15T07:44:39.999" v="51" actId="207"/>
          <ac:spMkLst>
            <pc:docMk/>
            <pc:sldMk cId="2009673073" sldId="277"/>
            <ac:spMk id="5122" creationId="{00000000-0000-0000-0000-000000000000}"/>
          </ac:spMkLst>
        </pc:spChg>
        <pc:picChg chg="mod">
          <ac:chgData name="Jan Pieter Kuijper" userId="11dce61d2819b281" providerId="LiveId" clId="{75BFAB99-A415-411F-BD52-C38CAC2D0F2D}" dt="2020-04-15T07:39:51.788" v="19" actId="14826"/>
          <ac:picMkLst>
            <pc:docMk/>
            <pc:sldMk cId="2009673073" sldId="277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5BFAB99-A415-411F-BD52-C38CAC2D0F2D}" dt="2020-04-15T07:44:44.960" v="52" actId="207"/>
        <pc:sldMkLst>
          <pc:docMk/>
          <pc:sldMk cId="2668665407" sldId="278"/>
        </pc:sldMkLst>
        <pc:spChg chg="mod">
          <ac:chgData name="Jan Pieter Kuijper" userId="11dce61d2819b281" providerId="LiveId" clId="{75BFAB99-A415-411F-BD52-C38CAC2D0F2D}" dt="2020-04-15T07:44:44.960" v="52" actId="207"/>
          <ac:spMkLst>
            <pc:docMk/>
            <pc:sldMk cId="2668665407" sldId="278"/>
            <ac:spMk id="2050" creationId="{00000000-0000-0000-0000-000000000000}"/>
          </ac:spMkLst>
        </pc:spChg>
        <pc:picChg chg="mod">
          <ac:chgData name="Jan Pieter Kuijper" userId="11dce61d2819b281" providerId="LiveId" clId="{75BFAB99-A415-411F-BD52-C38CAC2D0F2D}" dt="2020-04-15T07:40:02.214" v="20" actId="14826"/>
          <ac:picMkLst>
            <pc:docMk/>
            <pc:sldMk cId="2668665407" sldId="278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5BFAB99-A415-411F-BD52-C38CAC2D0F2D}" dt="2020-04-15T07:44:49.430" v="53" actId="207"/>
        <pc:sldMkLst>
          <pc:docMk/>
          <pc:sldMk cId="4254145889" sldId="279"/>
        </pc:sldMkLst>
        <pc:spChg chg="mod">
          <ac:chgData name="Jan Pieter Kuijper" userId="11dce61d2819b281" providerId="LiveId" clId="{75BFAB99-A415-411F-BD52-C38CAC2D0F2D}" dt="2020-04-15T07:44:49.430" v="53" actId="207"/>
          <ac:spMkLst>
            <pc:docMk/>
            <pc:sldMk cId="4254145889" sldId="279"/>
            <ac:spMk id="3074" creationId="{00000000-0000-0000-0000-000000000000}"/>
          </ac:spMkLst>
        </pc:spChg>
        <pc:picChg chg="mod">
          <ac:chgData name="Jan Pieter Kuijper" userId="11dce61d2819b281" providerId="LiveId" clId="{75BFAB99-A415-411F-BD52-C38CAC2D0F2D}" dt="2020-04-15T07:40:26.526" v="23" actId="14826"/>
          <ac:picMkLst>
            <pc:docMk/>
            <pc:sldMk cId="4254145889" sldId="279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5BFAB99-A415-411F-BD52-C38CAC2D0F2D}" dt="2020-04-15T07:44:53.999" v="54" actId="207"/>
        <pc:sldMkLst>
          <pc:docMk/>
          <pc:sldMk cId="3711074142" sldId="280"/>
        </pc:sldMkLst>
        <pc:spChg chg="mod">
          <ac:chgData name="Jan Pieter Kuijper" userId="11dce61d2819b281" providerId="LiveId" clId="{75BFAB99-A415-411F-BD52-C38CAC2D0F2D}" dt="2020-04-15T07:44:53.999" v="54" actId="207"/>
          <ac:spMkLst>
            <pc:docMk/>
            <pc:sldMk cId="3711074142" sldId="280"/>
            <ac:spMk id="4098" creationId="{00000000-0000-0000-0000-000000000000}"/>
          </ac:spMkLst>
        </pc:spChg>
        <pc:picChg chg="mod">
          <ac:chgData name="Jan Pieter Kuijper" userId="11dce61d2819b281" providerId="LiveId" clId="{75BFAB99-A415-411F-BD52-C38CAC2D0F2D}" dt="2020-04-15T07:40:34.268" v="24" actId="14826"/>
          <ac:picMkLst>
            <pc:docMk/>
            <pc:sldMk cId="3711074142" sldId="280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5BFAB99-A415-411F-BD52-C38CAC2D0F2D}" dt="2020-04-15T07:44:58.121" v="55" actId="207"/>
        <pc:sldMkLst>
          <pc:docMk/>
          <pc:sldMk cId="3782078500" sldId="281"/>
        </pc:sldMkLst>
        <pc:spChg chg="mod">
          <ac:chgData name="Jan Pieter Kuijper" userId="11dce61d2819b281" providerId="LiveId" clId="{75BFAB99-A415-411F-BD52-C38CAC2D0F2D}" dt="2020-04-15T07:44:58.121" v="55" actId="207"/>
          <ac:spMkLst>
            <pc:docMk/>
            <pc:sldMk cId="3782078500" sldId="281"/>
            <ac:spMk id="5122" creationId="{00000000-0000-0000-0000-000000000000}"/>
          </ac:spMkLst>
        </pc:spChg>
        <pc:picChg chg="mod">
          <ac:chgData name="Jan Pieter Kuijper" userId="11dce61d2819b281" providerId="LiveId" clId="{75BFAB99-A415-411F-BD52-C38CAC2D0F2D}" dt="2020-04-15T07:40:46.584" v="25" actId="14826"/>
          <ac:picMkLst>
            <pc:docMk/>
            <pc:sldMk cId="3782078500" sldId="281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5BFAB99-A415-411F-BD52-C38CAC2D0F2D}" dt="2020-04-15T07:45:02.427" v="56" actId="207"/>
        <pc:sldMkLst>
          <pc:docMk/>
          <pc:sldMk cId="3745014576" sldId="282"/>
        </pc:sldMkLst>
        <pc:spChg chg="mod">
          <ac:chgData name="Jan Pieter Kuijper" userId="11dce61d2819b281" providerId="LiveId" clId="{75BFAB99-A415-411F-BD52-C38CAC2D0F2D}" dt="2020-04-15T07:45:02.427" v="56" actId="207"/>
          <ac:spMkLst>
            <pc:docMk/>
            <pc:sldMk cId="3745014576" sldId="282"/>
            <ac:spMk id="2050" creationId="{00000000-0000-0000-0000-000000000000}"/>
          </ac:spMkLst>
        </pc:spChg>
        <pc:picChg chg="mod">
          <ac:chgData name="Jan Pieter Kuijper" userId="11dce61d2819b281" providerId="LiveId" clId="{75BFAB99-A415-411F-BD52-C38CAC2D0F2D}" dt="2020-04-15T07:42:05.562" v="26" actId="14826"/>
          <ac:picMkLst>
            <pc:docMk/>
            <pc:sldMk cId="3745014576" sldId="282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5BFAB99-A415-411F-BD52-C38CAC2D0F2D}" dt="2020-04-15T07:45:07.332" v="57" actId="207"/>
        <pc:sldMkLst>
          <pc:docMk/>
          <pc:sldMk cId="313497280" sldId="283"/>
        </pc:sldMkLst>
        <pc:spChg chg="mod">
          <ac:chgData name="Jan Pieter Kuijper" userId="11dce61d2819b281" providerId="LiveId" clId="{75BFAB99-A415-411F-BD52-C38CAC2D0F2D}" dt="2020-04-15T07:45:07.332" v="57" actId="207"/>
          <ac:spMkLst>
            <pc:docMk/>
            <pc:sldMk cId="313497280" sldId="283"/>
            <ac:spMk id="3074" creationId="{00000000-0000-0000-0000-000000000000}"/>
          </ac:spMkLst>
        </pc:spChg>
        <pc:picChg chg="mod">
          <ac:chgData name="Jan Pieter Kuijper" userId="11dce61d2819b281" providerId="LiveId" clId="{75BFAB99-A415-411F-BD52-C38CAC2D0F2D}" dt="2020-04-15T07:42:17.688" v="27" actId="14826"/>
          <ac:picMkLst>
            <pc:docMk/>
            <pc:sldMk cId="313497280" sldId="283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5BFAB99-A415-411F-BD52-C38CAC2D0F2D}" dt="2020-04-15T07:45:12.955" v="58" actId="207"/>
        <pc:sldMkLst>
          <pc:docMk/>
          <pc:sldMk cId="2560324546" sldId="284"/>
        </pc:sldMkLst>
        <pc:spChg chg="mod">
          <ac:chgData name="Jan Pieter Kuijper" userId="11dce61d2819b281" providerId="LiveId" clId="{75BFAB99-A415-411F-BD52-C38CAC2D0F2D}" dt="2020-04-15T07:45:12.955" v="58" actId="207"/>
          <ac:spMkLst>
            <pc:docMk/>
            <pc:sldMk cId="2560324546" sldId="284"/>
            <ac:spMk id="4098" creationId="{00000000-0000-0000-0000-000000000000}"/>
          </ac:spMkLst>
        </pc:spChg>
        <pc:picChg chg="mod">
          <ac:chgData name="Jan Pieter Kuijper" userId="11dce61d2819b281" providerId="LiveId" clId="{75BFAB99-A415-411F-BD52-C38CAC2D0F2D}" dt="2020-04-15T07:42:30.931" v="28" actId="14826"/>
          <ac:picMkLst>
            <pc:docMk/>
            <pc:sldMk cId="2560324546" sldId="284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5BFAB99-A415-411F-BD52-C38CAC2D0F2D}" dt="2020-04-15T07:45:17.267" v="59" actId="207"/>
        <pc:sldMkLst>
          <pc:docMk/>
          <pc:sldMk cId="4180705902" sldId="285"/>
        </pc:sldMkLst>
        <pc:spChg chg="mod">
          <ac:chgData name="Jan Pieter Kuijper" userId="11dce61d2819b281" providerId="LiveId" clId="{75BFAB99-A415-411F-BD52-C38CAC2D0F2D}" dt="2020-04-15T07:45:17.267" v="59" actId="207"/>
          <ac:spMkLst>
            <pc:docMk/>
            <pc:sldMk cId="4180705902" sldId="285"/>
            <ac:spMk id="5122" creationId="{00000000-0000-0000-0000-000000000000}"/>
          </ac:spMkLst>
        </pc:spChg>
        <pc:picChg chg="mod">
          <ac:chgData name="Jan Pieter Kuijper" userId="11dce61d2819b281" providerId="LiveId" clId="{75BFAB99-A415-411F-BD52-C38CAC2D0F2D}" dt="2020-04-15T07:42:41.847" v="29" actId="14826"/>
          <ac:picMkLst>
            <pc:docMk/>
            <pc:sldMk cId="4180705902" sldId="285"/>
            <ac:picMk id="2" creationId="{00000000-0000-0000-0000-000000000000}"/>
          </ac:picMkLst>
        </pc:picChg>
      </pc:sldChg>
      <pc:sldMasterChg chg="setBg modSldLayout">
        <pc:chgData name="Jan Pieter Kuijper" userId="11dce61d2819b281" providerId="LiveId" clId="{75BFAB99-A415-411F-BD52-C38CAC2D0F2D}" dt="2020-04-15T07:43:05.309" v="31"/>
        <pc:sldMasterMkLst>
          <pc:docMk/>
          <pc:sldMasterMk cId="0" sldId="2147483648"/>
        </pc:sldMasterMkLst>
        <pc:sldLayoutChg chg="setBg">
          <pc:chgData name="Jan Pieter Kuijper" userId="11dce61d2819b281" providerId="LiveId" clId="{75BFAB99-A415-411F-BD52-C38CAC2D0F2D}" dt="2020-04-15T07:43:05.309" v="31"/>
          <pc:sldLayoutMkLst>
            <pc:docMk/>
            <pc:sldMasterMk cId="0" sldId="2147483648"/>
            <pc:sldLayoutMk cId="280420122" sldId="2147483649"/>
          </pc:sldLayoutMkLst>
        </pc:sldLayoutChg>
        <pc:sldLayoutChg chg="setBg">
          <pc:chgData name="Jan Pieter Kuijper" userId="11dce61d2819b281" providerId="LiveId" clId="{75BFAB99-A415-411F-BD52-C38CAC2D0F2D}" dt="2020-04-15T07:43:05.309" v="31"/>
          <pc:sldLayoutMkLst>
            <pc:docMk/>
            <pc:sldMasterMk cId="0" sldId="2147483648"/>
            <pc:sldLayoutMk cId="1389533774" sldId="2147483650"/>
          </pc:sldLayoutMkLst>
        </pc:sldLayoutChg>
        <pc:sldLayoutChg chg="setBg">
          <pc:chgData name="Jan Pieter Kuijper" userId="11dce61d2819b281" providerId="LiveId" clId="{75BFAB99-A415-411F-BD52-C38CAC2D0F2D}" dt="2020-04-15T07:43:05.309" v="31"/>
          <pc:sldLayoutMkLst>
            <pc:docMk/>
            <pc:sldMasterMk cId="0" sldId="2147483648"/>
            <pc:sldLayoutMk cId="47811448" sldId="2147483651"/>
          </pc:sldLayoutMkLst>
        </pc:sldLayoutChg>
        <pc:sldLayoutChg chg="setBg">
          <pc:chgData name="Jan Pieter Kuijper" userId="11dce61d2819b281" providerId="LiveId" clId="{75BFAB99-A415-411F-BD52-C38CAC2D0F2D}" dt="2020-04-15T07:43:05.309" v="31"/>
          <pc:sldLayoutMkLst>
            <pc:docMk/>
            <pc:sldMasterMk cId="0" sldId="2147483648"/>
            <pc:sldLayoutMk cId="632262436" sldId="2147483652"/>
          </pc:sldLayoutMkLst>
        </pc:sldLayoutChg>
        <pc:sldLayoutChg chg="setBg">
          <pc:chgData name="Jan Pieter Kuijper" userId="11dce61d2819b281" providerId="LiveId" clId="{75BFAB99-A415-411F-BD52-C38CAC2D0F2D}" dt="2020-04-15T07:43:05.309" v="31"/>
          <pc:sldLayoutMkLst>
            <pc:docMk/>
            <pc:sldMasterMk cId="0" sldId="2147483648"/>
            <pc:sldLayoutMk cId="2499610959" sldId="2147483653"/>
          </pc:sldLayoutMkLst>
        </pc:sldLayoutChg>
        <pc:sldLayoutChg chg="setBg">
          <pc:chgData name="Jan Pieter Kuijper" userId="11dce61d2819b281" providerId="LiveId" clId="{75BFAB99-A415-411F-BD52-C38CAC2D0F2D}" dt="2020-04-15T07:43:05.309" v="31"/>
          <pc:sldLayoutMkLst>
            <pc:docMk/>
            <pc:sldMasterMk cId="0" sldId="2147483648"/>
            <pc:sldLayoutMk cId="2320251051" sldId="2147483654"/>
          </pc:sldLayoutMkLst>
        </pc:sldLayoutChg>
        <pc:sldLayoutChg chg="setBg">
          <pc:chgData name="Jan Pieter Kuijper" userId="11dce61d2819b281" providerId="LiveId" clId="{75BFAB99-A415-411F-BD52-C38CAC2D0F2D}" dt="2020-04-15T07:43:05.309" v="31"/>
          <pc:sldLayoutMkLst>
            <pc:docMk/>
            <pc:sldMasterMk cId="0" sldId="2147483648"/>
            <pc:sldLayoutMk cId="1799839204" sldId="2147483655"/>
          </pc:sldLayoutMkLst>
        </pc:sldLayoutChg>
        <pc:sldLayoutChg chg="setBg">
          <pc:chgData name="Jan Pieter Kuijper" userId="11dce61d2819b281" providerId="LiveId" clId="{75BFAB99-A415-411F-BD52-C38CAC2D0F2D}" dt="2020-04-15T07:43:05.309" v="31"/>
          <pc:sldLayoutMkLst>
            <pc:docMk/>
            <pc:sldMasterMk cId="0" sldId="2147483648"/>
            <pc:sldLayoutMk cId="2440145995" sldId="2147483656"/>
          </pc:sldLayoutMkLst>
        </pc:sldLayoutChg>
        <pc:sldLayoutChg chg="setBg">
          <pc:chgData name="Jan Pieter Kuijper" userId="11dce61d2819b281" providerId="LiveId" clId="{75BFAB99-A415-411F-BD52-C38CAC2D0F2D}" dt="2020-04-15T07:43:05.309" v="31"/>
          <pc:sldLayoutMkLst>
            <pc:docMk/>
            <pc:sldMasterMk cId="0" sldId="2147483648"/>
            <pc:sldLayoutMk cId="702994505" sldId="2147483657"/>
          </pc:sldLayoutMkLst>
        </pc:sldLayoutChg>
        <pc:sldLayoutChg chg="setBg">
          <pc:chgData name="Jan Pieter Kuijper" userId="11dce61d2819b281" providerId="LiveId" clId="{75BFAB99-A415-411F-BD52-C38CAC2D0F2D}" dt="2020-04-15T07:43:05.309" v="31"/>
          <pc:sldLayoutMkLst>
            <pc:docMk/>
            <pc:sldMasterMk cId="0" sldId="2147483648"/>
            <pc:sldLayoutMk cId="1686240152" sldId="2147483658"/>
          </pc:sldLayoutMkLst>
        </pc:sldLayoutChg>
        <pc:sldLayoutChg chg="setBg">
          <pc:chgData name="Jan Pieter Kuijper" userId="11dce61d2819b281" providerId="LiveId" clId="{75BFAB99-A415-411F-BD52-C38CAC2D0F2D}" dt="2020-04-15T07:43:05.309" v="31"/>
          <pc:sldLayoutMkLst>
            <pc:docMk/>
            <pc:sldMasterMk cId="0" sldId="2147483648"/>
            <pc:sldLayoutMk cId="737897986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988C9-D86E-473B-B5E2-0A3AA0E68C6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0420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0327A-BA16-48CC-AD6D-456E72CB49D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86240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6E60E-A05C-455A-B67B-95A99333878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37897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D08DD-E1E0-4095-8AD9-1C9B10B4371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89533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369AC-92A9-4F66-8A86-D9E2DCF4212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7811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4F153-1B1B-4970-83D8-F103EA9D438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32262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E2C79-5C09-4FBA-8EE5-7843DECE47D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99610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ECB6F-73E9-4D57-9CC8-728F27F8EBA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20251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C6BA3-7483-493C-9EBA-30078D3CB1B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99839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BD12A-7146-454B-926C-D047A77A110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40145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A99D7-588F-4C3B-BF23-CA263D30944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02994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45B69AF-9765-46F0-B607-D0DD1E446D9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938" y="635000"/>
            <a:ext cx="8628124" cy="446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489" y="635000"/>
            <a:ext cx="8625022" cy="226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954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938" y="635000"/>
            <a:ext cx="8628124" cy="446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673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489" y="635000"/>
            <a:ext cx="8625022" cy="226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917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938" y="635000"/>
            <a:ext cx="8628124" cy="446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086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489" y="635000"/>
            <a:ext cx="8625022" cy="226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328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938" y="635000"/>
            <a:ext cx="8628124" cy="446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976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489" y="635000"/>
            <a:ext cx="8625022" cy="226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970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938" y="635000"/>
            <a:ext cx="8628124" cy="446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994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000" y="635105"/>
            <a:ext cx="8636000" cy="220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689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938" y="635000"/>
            <a:ext cx="8628124" cy="446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844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489" y="635000"/>
            <a:ext cx="8625022" cy="226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489" y="635000"/>
            <a:ext cx="8625022" cy="226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673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938" y="635000"/>
            <a:ext cx="8628124" cy="446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665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000" y="635105"/>
            <a:ext cx="8636000" cy="220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145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938" y="635000"/>
            <a:ext cx="8628124" cy="446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0741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489" y="635000"/>
            <a:ext cx="8625022" cy="226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078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983" y="634999"/>
            <a:ext cx="8634034" cy="440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014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489" y="635000"/>
            <a:ext cx="8625022" cy="226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972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938" y="635000"/>
            <a:ext cx="8628124" cy="446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3245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489" y="635000"/>
            <a:ext cx="8625022" cy="226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705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938" y="635000"/>
            <a:ext cx="8628124" cy="446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489" y="635000"/>
            <a:ext cx="8625022" cy="226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938" y="635000"/>
            <a:ext cx="8628124" cy="446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905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000" y="635105"/>
            <a:ext cx="8636000" cy="220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973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318" y="635000"/>
            <a:ext cx="8635363" cy="445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768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489" y="635000"/>
            <a:ext cx="8625022" cy="226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247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938" y="635000"/>
            <a:ext cx="8628124" cy="446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002229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616</Words>
  <Application>Microsoft Office PowerPoint</Application>
  <PresentationFormat>Diavoorstelling (4:3)</PresentationFormat>
  <Paragraphs>28</Paragraphs>
  <Slides>28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1" baseType="lpstr">
      <vt:lpstr>Arial</vt:lpstr>
      <vt:lpstr>Times New Roman</vt:lpstr>
      <vt:lpstr>Standaardontwerp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freddy</dc:creator>
  <cp:lastModifiedBy>Jan Pieter Kuijper</cp:lastModifiedBy>
  <cp:revision>34</cp:revision>
  <dcterms:created xsi:type="dcterms:W3CDTF">2004-09-21T10:26:12Z</dcterms:created>
  <dcterms:modified xsi:type="dcterms:W3CDTF">2020-04-15T07:45:18Z</dcterms:modified>
</cp:coreProperties>
</file>