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7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988C9-D86E-473B-B5E2-0A3AA0E68C6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04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0327A-BA16-48CC-AD6D-456E72CB49D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624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6E60E-A05C-455A-B67B-95A99333878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789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D08DD-E1E0-4095-8AD9-1C9B10B4371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8953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69AC-92A9-4F66-8A86-D9E2DCF4212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781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4F153-1B1B-4970-83D8-F103EA9D438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226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2C79-5C09-4FBA-8EE5-7843DECE47D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9961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ECB6F-73E9-4D57-9CC8-728F27F8EBA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2025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C6BA3-7483-493C-9EBA-30078D3CB1B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983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BD12A-7146-454B-926C-D047A77A110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014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99D7-588F-4C3B-BF23-CA263D30944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0299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45B69AF-9765-46F0-B607-D0DD1E446D9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5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7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1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8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2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7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7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9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0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8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4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73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665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0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45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7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78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4999"/>
            <a:ext cx="8636000" cy="440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14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7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24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0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0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0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7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44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6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4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0222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140</Words>
  <Application>Microsoft Office PowerPoint</Application>
  <PresentationFormat>Diavoorstelling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Times New Roman</vt:lpstr>
      <vt:lpstr>Arial</vt:lpstr>
      <vt:lpstr>Calibri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</dc:creator>
  <cp:lastModifiedBy>freddy</cp:lastModifiedBy>
  <cp:revision>34</cp:revision>
  <dcterms:created xsi:type="dcterms:W3CDTF">2004-09-21T10:26:12Z</dcterms:created>
  <dcterms:modified xsi:type="dcterms:W3CDTF">2020-04-14T19:44:28Z</dcterms:modified>
</cp:coreProperties>
</file>