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0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2" Type="http://schemas.openxmlformats.org/officeDocument/2006/relationships/slide" Target="slides/slid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3" Type="http://schemas.openxmlformats.org/officeDocument/2006/relationships/slide" Target="slides/slide2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33" Type="http://schemas.openxmlformats.org/officeDocument/2006/relationships/tableStyles" Target="tableStyles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BB8330-D892-44D6-81FC-2864959B6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B15AB8E-5124-4C70-BE95-7C30881B8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3CF4C8-DB08-4385-BEFB-5F561F736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8F62-9A5E-440A-8E39-DC3AD8916DE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ACA833A-E497-4F99-A7E0-9F86AB94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5C65C3-5AD5-4431-BD2A-2323C17C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4FC0-6C0F-490B-A613-569672DC9B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50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C7992F-61F1-4273-8F3B-0388C3DEE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3E499BE-C30E-4A84-B557-A5E732A769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FE6A9F-7F4A-4309-A24D-9E2D50E3C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8F62-9A5E-440A-8E39-DC3AD8916DE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7543F-1814-4ECE-BBFB-F7B33BC12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95BDBD-1B26-4356-93DA-EB7673A77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4FC0-6C0F-490B-A613-569672DC9B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289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7539D27-5389-4E05-887B-483082DA0F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428C441-934D-41E2-855D-979A69941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A7BA9E-2C01-4964-8103-50F70AEB8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8F62-9A5E-440A-8E39-DC3AD8916DE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0A1FB1A-ECAE-4AF3-9906-E218A51CB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465D1B8-6BB0-4017-AA82-256B2C6ED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4FC0-6C0F-490B-A613-569672DC9B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8024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D78F66-AA94-418F-9AA6-BD602C44A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7CC2C9-EC85-44AB-9DFA-7A6F3D18E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FF103F-EF30-48F7-9CAB-98368C53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8F62-9A5E-440A-8E39-DC3AD8916DE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FBBA51-E9D2-4F87-B625-213CDE97C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F4FF83A-72CA-4020-A5A5-C9423D8F0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4FC0-6C0F-490B-A613-569672DC9B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784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92A162-2CB4-4101-9A63-F33C31CB8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3B9ADE9-DB16-4B24-B861-5527C37BF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9463A9-A6DE-4C8E-A1BC-B9C48203C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8F62-9A5E-440A-8E39-DC3AD8916DE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03CB5A-6F48-47FB-B4B7-43BECA3DB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0D9D4B-9A53-4CFD-903D-69905B462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4FC0-6C0F-490B-A613-569672DC9B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05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1E7C5F-3E49-45D1-BAE5-7108015B8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5B803A-CA35-4DD1-A99A-3F678B9C9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A8E262D-65A1-49D3-B61E-5D863AAFC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70B3A75-B04A-46C4-B4DC-E2F6969CD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8F62-9A5E-440A-8E39-DC3AD8916DE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6C0D1BC-E5EF-4BD8-969A-362DD9AEA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3F79F79-5FF7-45A7-BFE2-DF443ED0B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4FC0-6C0F-490B-A613-569672DC9B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71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EAF8B-4B15-4F0D-A5AA-5BAC721A1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0FBD558-626E-4FD8-843D-2F196E84E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E0B6CE3-2A9C-43AC-BEE3-3EE665B6B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7F548A2-9FC5-44B3-9A05-FFAA264F86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E7FAA42-4BAF-48A8-B1E5-2F8BA01CB1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BD00C9F-71A9-4147-A44C-79AA18EA3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8F62-9A5E-440A-8E39-DC3AD8916DE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4FE757C-D416-4B1F-A268-F7A35470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53319E0-CC9C-4C8E-9DA5-718443022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4FC0-6C0F-490B-A613-569672DC9B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239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383BE3-AA35-4D08-B50B-662DDFFE0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F4985C0-3706-4B71-8EC6-181EABF73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8F62-9A5E-440A-8E39-DC3AD8916DE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A09488A-BDB0-4F95-81D8-6E1427443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E303DFA-DFFD-4D86-97CC-A85128375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4FC0-6C0F-490B-A613-569672DC9B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956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BFE7F37-AC45-4273-968C-97F8BBC19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8F62-9A5E-440A-8E39-DC3AD8916DE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D675D50-F257-42D3-86AE-B1543ECE8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C04AAEC-73CB-448F-BDAE-C7A5D4391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4FC0-6C0F-490B-A613-569672DC9B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070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8AE5E8-DD2F-4D26-8013-06434B5B7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B5A081-6EA4-4B89-9944-A4E5EB9E4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D482B3A-5628-4481-8B69-94348D5AB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2BA7C00-43E0-4662-A72A-951488E9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8F62-9A5E-440A-8E39-DC3AD8916DE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5C287F8-37C4-43CE-9F36-27F62A729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D919F46-A3FB-4B51-B03E-1E4176E35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4FC0-6C0F-490B-A613-569672DC9B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54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A8EEE0-57FB-496D-A3E4-DF1088F02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710CF0C-23E8-4284-87B8-C64B001BDA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C244946-18BF-46CF-8616-1B64A279C9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FD5359C-4120-4C3B-B029-B6B6EAB01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E8F62-9A5E-440A-8E39-DC3AD8916DE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958EC1B-8179-4105-92EF-B3098B86F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7E00BF7-DFCA-4E37-9DFA-4D232E3CF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4FC0-6C0F-490B-A613-569672DC9B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38611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F35575B-9A6D-41FA-8A0F-CF211FB2E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0304E79-36AA-45BD-82A8-B79EA9DCA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AF4D0A-C8AA-4B75-9D3A-4147F5E954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E8F62-9A5E-440A-8E39-DC3AD8916DE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5603CB-A2E3-4C51-8394-3BE1C7C89E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53C53D-2E68-439E-A9F2-FE3D013A5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F4FC0-6C0F-490B-A613-569672DC9B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160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3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95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673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3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917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0866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3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9328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976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3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970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994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46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689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84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3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3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673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665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46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1458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0741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3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20785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2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0145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3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972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3245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3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705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3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905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46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973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7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768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2532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247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105 (DNP) 	t. J. Boom, J.P. Kuijper; m. Genève 1562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00222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616</Words>
  <Application>Microsoft Office PowerPoint</Application>
  <PresentationFormat>Breedbeeld</PresentationFormat>
  <Paragraphs>28</Paragraphs>
  <Slides>28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2022-02-05T13:54:31Z</dcterms:created>
  <dcterms:modified xsi:type="dcterms:W3CDTF">2022-02-05T13:55:15Z</dcterms:modified>
</cp:coreProperties>
</file>