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5" r:id="rId15"/>
    <p:sldId id="272" r:id="rId16"/>
    <p:sldId id="274" r:id="rId1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A3B3183-5658-4959-8C89-02D6B99FCA58}" v="16" dt="2022-09-07T13:22:44.3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DA3B3183-5658-4959-8C89-02D6B99FCA58}"/>
    <pc:docChg chg="modSld">
      <pc:chgData name="Jan Pieter Kuijper" userId="11dce61d2819b281" providerId="LiveId" clId="{DA3B3183-5658-4959-8C89-02D6B99FCA58}" dt="2022-09-07T13:22:44.356" v="15" actId="14826"/>
      <pc:docMkLst>
        <pc:docMk/>
      </pc:docMkLst>
      <pc:sldChg chg="modSp">
        <pc:chgData name="Jan Pieter Kuijper" userId="11dce61d2819b281" providerId="LiveId" clId="{DA3B3183-5658-4959-8C89-02D6B99FCA58}" dt="2022-09-07T13:20:57.936" v="0" actId="14826"/>
        <pc:sldMkLst>
          <pc:docMk/>
          <pc:sldMk cId="0" sldId="258"/>
        </pc:sldMkLst>
        <pc:picChg chg="mod">
          <ac:chgData name="Jan Pieter Kuijper" userId="11dce61d2819b281" providerId="LiveId" clId="{DA3B3183-5658-4959-8C89-02D6B99FCA58}" dt="2022-09-07T13:20:57.936" v="0" actId="14826"/>
          <ac:picMkLst>
            <pc:docMk/>
            <pc:sldMk cId="0" sldId="258"/>
            <ac:picMk id="4" creationId="{A248574B-78A7-4588-8267-FD854897C3F8}"/>
          </ac:picMkLst>
        </pc:picChg>
      </pc:sldChg>
      <pc:sldChg chg="modSp">
        <pc:chgData name="Jan Pieter Kuijper" userId="11dce61d2819b281" providerId="LiveId" clId="{DA3B3183-5658-4959-8C89-02D6B99FCA58}" dt="2022-09-07T13:21:05.177" v="1" actId="14826"/>
        <pc:sldMkLst>
          <pc:docMk/>
          <pc:sldMk cId="0" sldId="260"/>
        </pc:sldMkLst>
        <pc:picChg chg="mod">
          <ac:chgData name="Jan Pieter Kuijper" userId="11dce61d2819b281" providerId="LiveId" clId="{DA3B3183-5658-4959-8C89-02D6B99FCA58}" dt="2022-09-07T13:21:05.177" v="1" actId="14826"/>
          <ac:picMkLst>
            <pc:docMk/>
            <pc:sldMk cId="0" sldId="260"/>
            <ac:picMk id="4" creationId="{0C0EFA93-62DC-4680-9AA4-B80DC5641DC3}"/>
          </ac:picMkLst>
        </pc:picChg>
      </pc:sldChg>
      <pc:sldChg chg="modSp">
        <pc:chgData name="Jan Pieter Kuijper" userId="11dce61d2819b281" providerId="LiveId" clId="{DA3B3183-5658-4959-8C89-02D6B99FCA58}" dt="2022-09-07T13:21:12.940" v="2" actId="14826"/>
        <pc:sldMkLst>
          <pc:docMk/>
          <pc:sldMk cId="0" sldId="261"/>
        </pc:sldMkLst>
        <pc:picChg chg="mod">
          <ac:chgData name="Jan Pieter Kuijper" userId="11dce61d2819b281" providerId="LiveId" clId="{DA3B3183-5658-4959-8C89-02D6B99FCA58}" dt="2022-09-07T13:21:12.940" v="2" actId="14826"/>
          <ac:picMkLst>
            <pc:docMk/>
            <pc:sldMk cId="0" sldId="261"/>
            <ac:picMk id="4" creationId="{41F263E8-199A-433D-8FE8-AC5E94506C36}"/>
          </ac:picMkLst>
        </pc:picChg>
      </pc:sldChg>
      <pc:sldChg chg="modSp">
        <pc:chgData name="Jan Pieter Kuijper" userId="11dce61d2819b281" providerId="LiveId" clId="{DA3B3183-5658-4959-8C89-02D6B99FCA58}" dt="2022-09-07T13:21:19.546" v="3" actId="14826"/>
        <pc:sldMkLst>
          <pc:docMk/>
          <pc:sldMk cId="0" sldId="262"/>
        </pc:sldMkLst>
        <pc:picChg chg="mod">
          <ac:chgData name="Jan Pieter Kuijper" userId="11dce61d2819b281" providerId="LiveId" clId="{DA3B3183-5658-4959-8C89-02D6B99FCA58}" dt="2022-09-07T13:21:19.546" v="3" actId="14826"/>
          <ac:picMkLst>
            <pc:docMk/>
            <pc:sldMk cId="0" sldId="262"/>
            <ac:picMk id="4" creationId="{391613CE-A146-4EE5-BF0D-CF969935145E}"/>
          </ac:picMkLst>
        </pc:picChg>
      </pc:sldChg>
      <pc:sldChg chg="modSp">
        <pc:chgData name="Jan Pieter Kuijper" userId="11dce61d2819b281" providerId="LiveId" clId="{DA3B3183-5658-4959-8C89-02D6B99FCA58}" dt="2022-09-07T13:21:28.463" v="4" actId="14826"/>
        <pc:sldMkLst>
          <pc:docMk/>
          <pc:sldMk cId="0" sldId="263"/>
        </pc:sldMkLst>
        <pc:picChg chg="mod">
          <ac:chgData name="Jan Pieter Kuijper" userId="11dce61d2819b281" providerId="LiveId" clId="{DA3B3183-5658-4959-8C89-02D6B99FCA58}" dt="2022-09-07T13:21:28.463" v="4" actId="14826"/>
          <ac:picMkLst>
            <pc:docMk/>
            <pc:sldMk cId="0" sldId="263"/>
            <ac:picMk id="4" creationId="{D3087FC3-E725-480F-A457-9DF01B25226E}"/>
          </ac:picMkLst>
        </pc:picChg>
      </pc:sldChg>
      <pc:sldChg chg="modSp">
        <pc:chgData name="Jan Pieter Kuijper" userId="11dce61d2819b281" providerId="LiveId" clId="{DA3B3183-5658-4959-8C89-02D6B99FCA58}" dt="2022-09-07T13:21:35.130" v="5" actId="14826"/>
        <pc:sldMkLst>
          <pc:docMk/>
          <pc:sldMk cId="0" sldId="264"/>
        </pc:sldMkLst>
        <pc:picChg chg="mod">
          <ac:chgData name="Jan Pieter Kuijper" userId="11dce61d2819b281" providerId="LiveId" clId="{DA3B3183-5658-4959-8C89-02D6B99FCA58}" dt="2022-09-07T13:21:35.130" v="5" actId="14826"/>
          <ac:picMkLst>
            <pc:docMk/>
            <pc:sldMk cId="0" sldId="264"/>
            <ac:picMk id="4" creationId="{576EB3AB-CDFA-4D4E-85BC-C5522AFBD24D}"/>
          </ac:picMkLst>
        </pc:picChg>
      </pc:sldChg>
      <pc:sldChg chg="modSp">
        <pc:chgData name="Jan Pieter Kuijper" userId="11dce61d2819b281" providerId="LiveId" clId="{DA3B3183-5658-4959-8C89-02D6B99FCA58}" dt="2022-09-07T13:21:48.733" v="7" actId="14826"/>
        <pc:sldMkLst>
          <pc:docMk/>
          <pc:sldMk cId="0" sldId="265"/>
        </pc:sldMkLst>
        <pc:picChg chg="mod">
          <ac:chgData name="Jan Pieter Kuijper" userId="11dce61d2819b281" providerId="LiveId" clId="{DA3B3183-5658-4959-8C89-02D6B99FCA58}" dt="2022-09-07T13:21:48.733" v="7" actId="14826"/>
          <ac:picMkLst>
            <pc:docMk/>
            <pc:sldMk cId="0" sldId="265"/>
            <ac:picMk id="4" creationId="{734C4516-6CB5-4BBB-A40B-DC6494C6631F}"/>
          </ac:picMkLst>
        </pc:picChg>
      </pc:sldChg>
      <pc:sldChg chg="modSp">
        <pc:chgData name="Jan Pieter Kuijper" userId="11dce61d2819b281" providerId="LiveId" clId="{DA3B3183-5658-4959-8C89-02D6B99FCA58}" dt="2022-09-07T13:21:42.024" v="6" actId="14826"/>
        <pc:sldMkLst>
          <pc:docMk/>
          <pc:sldMk cId="0" sldId="266"/>
        </pc:sldMkLst>
        <pc:picChg chg="mod">
          <ac:chgData name="Jan Pieter Kuijper" userId="11dce61d2819b281" providerId="LiveId" clId="{DA3B3183-5658-4959-8C89-02D6B99FCA58}" dt="2022-09-07T13:21:42.024" v="6" actId="14826"/>
          <ac:picMkLst>
            <pc:docMk/>
            <pc:sldMk cId="0" sldId="266"/>
            <ac:picMk id="4" creationId="{89AD1D08-BBEA-4B25-BA3D-4BA63E0909CF}"/>
          </ac:picMkLst>
        </pc:picChg>
      </pc:sldChg>
      <pc:sldChg chg="modSp">
        <pc:chgData name="Jan Pieter Kuijper" userId="11dce61d2819b281" providerId="LiveId" clId="{DA3B3183-5658-4959-8C89-02D6B99FCA58}" dt="2022-09-07T13:21:56.345" v="8" actId="14826"/>
        <pc:sldMkLst>
          <pc:docMk/>
          <pc:sldMk cId="0" sldId="267"/>
        </pc:sldMkLst>
        <pc:picChg chg="mod">
          <ac:chgData name="Jan Pieter Kuijper" userId="11dce61d2819b281" providerId="LiveId" clId="{DA3B3183-5658-4959-8C89-02D6B99FCA58}" dt="2022-09-07T13:21:56.345" v="8" actId="14826"/>
          <ac:picMkLst>
            <pc:docMk/>
            <pc:sldMk cId="0" sldId="267"/>
            <ac:picMk id="4" creationId="{0FED17F7-F558-4772-A796-71EE8010CB38}"/>
          </ac:picMkLst>
        </pc:picChg>
      </pc:sldChg>
      <pc:sldChg chg="modSp">
        <pc:chgData name="Jan Pieter Kuijper" userId="11dce61d2819b281" providerId="LiveId" clId="{DA3B3183-5658-4959-8C89-02D6B99FCA58}" dt="2022-09-07T13:22:03.451" v="9" actId="14826"/>
        <pc:sldMkLst>
          <pc:docMk/>
          <pc:sldMk cId="0" sldId="268"/>
        </pc:sldMkLst>
        <pc:picChg chg="mod">
          <ac:chgData name="Jan Pieter Kuijper" userId="11dce61d2819b281" providerId="LiveId" clId="{DA3B3183-5658-4959-8C89-02D6B99FCA58}" dt="2022-09-07T13:22:03.451" v="9" actId="14826"/>
          <ac:picMkLst>
            <pc:docMk/>
            <pc:sldMk cId="0" sldId="268"/>
            <ac:picMk id="4" creationId="{E8C48423-5DE3-4600-94AC-4912BD76CD3B}"/>
          </ac:picMkLst>
        </pc:picChg>
      </pc:sldChg>
      <pc:sldChg chg="modSp">
        <pc:chgData name="Jan Pieter Kuijper" userId="11dce61d2819b281" providerId="LiveId" clId="{DA3B3183-5658-4959-8C89-02D6B99FCA58}" dt="2022-09-07T13:22:12.106" v="10" actId="14826"/>
        <pc:sldMkLst>
          <pc:docMk/>
          <pc:sldMk cId="0" sldId="269"/>
        </pc:sldMkLst>
        <pc:picChg chg="mod">
          <ac:chgData name="Jan Pieter Kuijper" userId="11dce61d2819b281" providerId="LiveId" clId="{DA3B3183-5658-4959-8C89-02D6B99FCA58}" dt="2022-09-07T13:22:12.106" v="10" actId="14826"/>
          <ac:picMkLst>
            <pc:docMk/>
            <pc:sldMk cId="0" sldId="269"/>
            <ac:picMk id="4" creationId="{83C61D97-9A43-4B29-AE1B-DE9E9562533E}"/>
          </ac:picMkLst>
        </pc:picChg>
      </pc:sldChg>
      <pc:sldChg chg="modSp">
        <pc:chgData name="Jan Pieter Kuijper" userId="11dce61d2819b281" providerId="LiveId" clId="{DA3B3183-5658-4959-8C89-02D6B99FCA58}" dt="2022-09-07T13:22:18.640" v="11" actId="14826"/>
        <pc:sldMkLst>
          <pc:docMk/>
          <pc:sldMk cId="0" sldId="270"/>
        </pc:sldMkLst>
        <pc:picChg chg="mod">
          <ac:chgData name="Jan Pieter Kuijper" userId="11dce61d2819b281" providerId="LiveId" clId="{DA3B3183-5658-4959-8C89-02D6B99FCA58}" dt="2022-09-07T13:22:18.640" v="11" actId="14826"/>
          <ac:picMkLst>
            <pc:docMk/>
            <pc:sldMk cId="0" sldId="270"/>
            <ac:picMk id="4" creationId="{B46CC9E9-7271-4270-B87B-FA1FC66D4D8C}"/>
          </ac:picMkLst>
        </pc:picChg>
      </pc:sldChg>
      <pc:sldChg chg="modSp">
        <pc:chgData name="Jan Pieter Kuijper" userId="11dce61d2819b281" providerId="LiveId" clId="{DA3B3183-5658-4959-8C89-02D6B99FCA58}" dt="2022-09-07T13:22:25.479" v="12" actId="14826"/>
        <pc:sldMkLst>
          <pc:docMk/>
          <pc:sldMk cId="0" sldId="271"/>
        </pc:sldMkLst>
        <pc:picChg chg="mod">
          <ac:chgData name="Jan Pieter Kuijper" userId="11dce61d2819b281" providerId="LiveId" clId="{DA3B3183-5658-4959-8C89-02D6B99FCA58}" dt="2022-09-07T13:22:25.479" v="12" actId="14826"/>
          <ac:picMkLst>
            <pc:docMk/>
            <pc:sldMk cId="0" sldId="271"/>
            <ac:picMk id="4" creationId="{20189D6C-A742-460D-AF0C-807EB1E657F9}"/>
          </ac:picMkLst>
        </pc:picChg>
      </pc:sldChg>
      <pc:sldChg chg="modSp">
        <pc:chgData name="Jan Pieter Kuijper" userId="11dce61d2819b281" providerId="LiveId" clId="{DA3B3183-5658-4959-8C89-02D6B99FCA58}" dt="2022-09-07T13:22:38.270" v="14" actId="14826"/>
        <pc:sldMkLst>
          <pc:docMk/>
          <pc:sldMk cId="0" sldId="272"/>
        </pc:sldMkLst>
        <pc:picChg chg="mod">
          <ac:chgData name="Jan Pieter Kuijper" userId="11dce61d2819b281" providerId="LiveId" clId="{DA3B3183-5658-4959-8C89-02D6B99FCA58}" dt="2022-09-07T13:22:38.270" v="14" actId="14826"/>
          <ac:picMkLst>
            <pc:docMk/>
            <pc:sldMk cId="0" sldId="272"/>
            <ac:picMk id="4" creationId="{0003F4FF-44FB-4870-99F5-2054B6177AA3}"/>
          </ac:picMkLst>
        </pc:picChg>
      </pc:sldChg>
      <pc:sldChg chg="modSp">
        <pc:chgData name="Jan Pieter Kuijper" userId="11dce61d2819b281" providerId="LiveId" clId="{DA3B3183-5658-4959-8C89-02D6B99FCA58}" dt="2022-09-07T13:22:44.356" v="15" actId="14826"/>
        <pc:sldMkLst>
          <pc:docMk/>
          <pc:sldMk cId="0" sldId="274"/>
        </pc:sldMkLst>
        <pc:picChg chg="mod">
          <ac:chgData name="Jan Pieter Kuijper" userId="11dce61d2819b281" providerId="LiveId" clId="{DA3B3183-5658-4959-8C89-02D6B99FCA58}" dt="2022-09-07T13:22:44.356" v="15" actId="14826"/>
          <ac:picMkLst>
            <pc:docMk/>
            <pc:sldMk cId="0" sldId="274"/>
            <ac:picMk id="4" creationId="{86599098-37D8-4630-B680-364D980D39D0}"/>
          </ac:picMkLst>
        </pc:picChg>
      </pc:sldChg>
      <pc:sldChg chg="modSp">
        <pc:chgData name="Jan Pieter Kuijper" userId="11dce61d2819b281" providerId="LiveId" clId="{DA3B3183-5658-4959-8C89-02D6B99FCA58}" dt="2022-09-07T13:22:31.580" v="13" actId="14826"/>
        <pc:sldMkLst>
          <pc:docMk/>
          <pc:sldMk cId="1698029432" sldId="275"/>
        </pc:sldMkLst>
        <pc:picChg chg="mod">
          <ac:chgData name="Jan Pieter Kuijper" userId="11dce61d2819b281" providerId="LiveId" clId="{DA3B3183-5658-4959-8C89-02D6B99FCA58}" dt="2022-09-07T13:22:31.580" v="13" actId="14826"/>
          <ac:picMkLst>
            <pc:docMk/>
            <pc:sldMk cId="1698029432" sldId="275"/>
            <ac:picMk id="4" creationId="{CECE5303-F789-4A05-B1AE-EA304313049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122A4-DC5A-4047-9E89-43AB8F4AF8B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1679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41F59-E670-4C58-B29C-29E81B5F710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68584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083D8-4E06-4874-9F25-8A35B989B9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559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99287-A21E-454D-BF5D-6E4160F4344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50238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E594-1EC2-4A54-AC92-D85275B3A5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540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8DA4D-763E-447E-A8E6-A7AC2C14B5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57639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DE154-E931-4426-963D-F34E93E78D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85236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70275-6ADC-4D62-B225-3BF03C57426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584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9F633-7652-488C-9B9F-9B0FDD72655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3461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1B71A-FC55-404A-882A-C235B7BE749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32504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5DBF5-6D10-4892-93D4-D51F469AD42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3331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C06234B-AEF4-4568-971A-07C6698EDD0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48574B-78A7-4588-8267-FD854897C3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8C48423-5DE3-4600-94AC-4912BD76CD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3C61D97-9A43-4B29-AE1B-DE9E956253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4999"/>
            <a:ext cx="9017000" cy="419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46CC9E9-7271-4270-B87B-FA1FC66D4D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0189D6C-A742-460D-AF0C-807EB1E65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CE5303-F789-4A05-B1AE-EA30431304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1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029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003F4FF-44FB-4870-99F5-2054B6177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6599098-37D8-4630-B680-364D980D39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C0EFA93-62DC-4680-9AA4-B80DC5641D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1F263E8-199A-433D-8FE8-AC5E94506C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91613CE-A146-4EE5-BF0D-CF96993514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14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3087FC3-E725-480F-A457-9DF01B2522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4999"/>
            <a:ext cx="9017000" cy="4146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6EB3AB-CDFA-4D4E-85BC-C5522AFBD2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9AD1D08-BBEA-4B25-BA3D-4BA63E090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34C4516-6CB5-4BBB-A40B-DC6494C663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4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FFFFFF"/>
                </a:solidFill>
                <a:latin typeface="Arial" panose="020B0604020202020204" pitchFamily="34" charset="0"/>
              </a:rPr>
              <a:t>Psalm 104 (DNP)	t. T. Lindeboom; m. Straatsburg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FED17F7-F558-4772-A796-71EE8010C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00"/>
            <a:ext cx="9017000" cy="4206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304</Words>
  <Application>Microsoft Office PowerPoint</Application>
  <PresentationFormat>Diavoorstelling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45</cp:revision>
  <dcterms:created xsi:type="dcterms:W3CDTF">2004-09-21T10:26:12Z</dcterms:created>
  <dcterms:modified xsi:type="dcterms:W3CDTF">2022-09-07T13:22:46Z</dcterms:modified>
</cp:coreProperties>
</file>