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0" r:id="rId3"/>
    <p:sldId id="261" r:id="rId4"/>
    <p:sldId id="262" r:id="rId5"/>
    <p:sldId id="263" r:id="rId6"/>
    <p:sldId id="264" r:id="rId7"/>
    <p:sldId id="266" r:id="rId8"/>
    <p:sldId id="265" r:id="rId9"/>
    <p:sldId id="267" r:id="rId10"/>
    <p:sldId id="268" r:id="rId11"/>
    <p:sldId id="269" r:id="rId12"/>
    <p:sldId id="270" r:id="rId13"/>
    <p:sldId id="271" r:id="rId14"/>
    <p:sldId id="275" r:id="rId15"/>
    <p:sldId id="272" r:id="rId16"/>
    <p:sldId id="274" r:id="rId17"/>
  </p:sldIdLst>
  <p:sldSz cx="9144000" cy="6858000" type="screen4x3"/>
  <p:notesSz cx="6858000" cy="9144000"/>
  <p:defaultTextStyle>
    <a:defPPr>
      <a:defRPr lang="nl-NL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 varScale="1">
        <p:scale>
          <a:sx n="45" d="100"/>
          <a:sy n="45" d="100"/>
        </p:scale>
        <p:origin x="101" y="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A122A4-DC5A-4047-9E89-43AB8F4AF8B7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0167903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441F59-E670-4C58-B29C-29E81B5F710D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7685844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E083D8-4E06-4874-9F25-8A35B989B966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7555918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699287-A21E-454D-BF5D-6E4160F43448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9502385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30E594-1EC2-4A54-AC92-D85275B3A5FD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855402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78DA4D-763E-447E-A8E6-A7AC2C14B557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7576399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BDE154-E931-4426-963D-F34E93E78D8B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3852362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370275-6ADC-4D62-B225-3BF03C574268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458471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A9F633-7652-488C-9B9F-9B0FDD72655C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334612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F1B71A-FC55-404A-882A-C235B7BE7493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1325045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C5DBF5-6D10-4892-93D4-D51F469AD429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5333174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het opmaakprofiel van de modeltitel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de opmaakprofielen van de modeltekst te bewerken</a:t>
            </a:r>
          </a:p>
          <a:p>
            <a:pPr lvl="1"/>
            <a:r>
              <a:rPr lang="nl-NL" altLang="nl-NL"/>
              <a:t>Tweede niveau</a:t>
            </a:r>
          </a:p>
          <a:p>
            <a:pPr lvl="2"/>
            <a:r>
              <a:rPr lang="nl-NL" altLang="nl-NL"/>
              <a:t>Derde niveau</a:t>
            </a:r>
          </a:p>
          <a:p>
            <a:pPr lvl="3"/>
            <a:r>
              <a:rPr lang="nl-NL" altLang="nl-NL"/>
              <a:t>Vierde niveau</a:t>
            </a:r>
          </a:p>
          <a:p>
            <a:pPr lvl="4"/>
            <a:r>
              <a:rPr lang="nl-NL" altLang="nl-NL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5C06234B-AEF4-4568-971A-07C6698EDD0C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104 (DNP)	t. T. Lindeboom; m. Straatsburg 1542 / Lyon 1547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A248574B-78A7-4588-8267-FD854897C3F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35000"/>
            <a:ext cx="9017000" cy="42062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104 (DNP)	t. T. Lindeboom; m. Straatsburg 1542 / Lyon 1547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E8C48423-5DE3-4600-94AC-4912BD76CD3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35000"/>
            <a:ext cx="9017000" cy="42048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104 (DNP)	t. T. Lindeboom; m. Straatsburg 1542 / Lyon 1547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83C61D97-9A43-4B29-AE1B-DE9E9562533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34999"/>
            <a:ext cx="9017000" cy="4191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104 (DNP)	t. T. Lindeboom; m. Straatsburg 1542 / Lyon 1547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B46CC9E9-7271-4270-B87B-FA1FC66D4D8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35000"/>
            <a:ext cx="9017000" cy="42048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104 (DNP)	t. T. Lindeboom; m. Straatsburg 1542 / Lyon 1547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20189D6C-A742-460D-AF0C-807EB1E657F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35000"/>
            <a:ext cx="9017000" cy="42062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104 (DNP)	t. T. Lindeboom; m. Straatsburg 1542 / Lyon 1547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CECE5303-F789-4A05-B1AE-EA304313049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35000"/>
            <a:ext cx="9017000" cy="41447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980294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104 (DNP)	t. T. Lindeboom; m. Straatsburg 1542 / Lyon 1547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0003F4FF-44FB-4870-99F5-2054B6177AA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35000"/>
            <a:ext cx="9017000" cy="42062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104 (DNP)	t. T. Lindeboom; m. Straatsburg 1542 / Lyon 1547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86599098-37D8-4630-B680-364D980D39D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35000"/>
            <a:ext cx="9017000" cy="42048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104 (DNP)	t. T. Lindeboom; m. Straatsburg 1542 / Lyon 1547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0C0EFA93-62DC-4680-9AA4-B80DC5641DC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35000"/>
            <a:ext cx="9017000" cy="42048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104 (DNP)	t. T. Lindeboom; m. Straatsburg 1542 / Lyon 1547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41F263E8-199A-433D-8FE8-AC5E94506C3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35000"/>
            <a:ext cx="9017000" cy="42062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104 (DNP)	t. T. Lindeboom; m. Straatsburg 1542 / Lyon 1547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391613CE-A146-4EE5-BF0D-CF969935145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35000"/>
            <a:ext cx="9017000" cy="41447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104 (DNP)	t. T. Lindeboom; m. Straatsburg 1542 / Lyon 1547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D3087FC3-E725-480F-A457-9DF01B25226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34999"/>
            <a:ext cx="9017000" cy="41460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104 (DNP)	t. T. Lindeboom; m. Straatsburg 1542 / Lyon 1547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576EB3AB-CDFA-4D4E-85BC-C5522AFBD24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35000"/>
            <a:ext cx="9017000" cy="42048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104 (DNP)	t. T. Lindeboom; m. Straatsburg 1542 / Lyon 1547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89AD1D08-BBEA-4B25-BA3D-4BA63E0909C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35000"/>
            <a:ext cx="9017000" cy="42062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104 (DNP)	t. T. Lindeboom; m. Straatsburg 1542 / Lyon 1547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734C4516-6CB5-4BBB-A40B-DC6494C6631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35000"/>
            <a:ext cx="9017000" cy="42048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104 (DNP)	t. T. Lindeboom; m. Straatsburg 1542 / Lyon 1547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0FED17F7-F558-4772-A796-71EE8010CB3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35000"/>
            <a:ext cx="9017000" cy="42062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tandaardontwerp">
  <a:themeElements>
    <a:clrScheme name="Standaardontwerp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ardontwerp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428</TotalTime>
  <Words>304</Words>
  <Application>Microsoft Office PowerPoint</Application>
  <PresentationFormat>Diavoorstelling (4:3)</PresentationFormat>
  <Paragraphs>16</Paragraphs>
  <Slides>16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16</vt:i4>
      </vt:variant>
    </vt:vector>
  </HeadingPairs>
  <TitlesOfParts>
    <vt:vector size="19" baseType="lpstr">
      <vt:lpstr>Arial</vt:lpstr>
      <vt:lpstr>Times New Roman</vt:lpstr>
      <vt:lpstr>Standaardontwerp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ruiterjv</dc:creator>
  <cp:lastModifiedBy>Freddy Gerkema</cp:lastModifiedBy>
  <cp:revision>45</cp:revision>
  <dcterms:created xsi:type="dcterms:W3CDTF">2004-09-21T10:26:12Z</dcterms:created>
  <dcterms:modified xsi:type="dcterms:W3CDTF">2022-08-26T09:50:26Z</dcterms:modified>
</cp:coreProperties>
</file>