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725A5-477F-4CCE-A1FA-DB756AE12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2DFDC5-62A1-44DD-8C9D-1379436A5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C36B36-B712-4BBD-A32A-CC2ABE46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F5E06-4317-4A80-AD1E-3C9D410B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B9D17B-C382-48EE-B975-82091464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8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227AD-1EE0-4634-9538-30F568F9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EDAEBF-1626-42F3-8D03-8BAF382BD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CF7FDD-8E97-4EFB-AD3E-594D8B03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EB44EB-886B-4DFD-B41A-AD10A45F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215EF9-FE5E-4AA3-86ED-D61C9EC5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17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AA94D2-413D-4C29-8264-740EEABF1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9EA53A-C56B-40D9-BF5D-AB6BC6260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813538-CE4B-489F-9A7D-332D2825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F53493-F478-4573-82BE-3A181E4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6C4B80-B82A-40C3-B42A-423CA539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754DE-2EE6-45EA-98EE-2AE8604E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B033D8-782F-4B6A-938E-3FC5B2805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BAD39B-BDC8-446E-92BB-AB46AB22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52DC9-91A2-4A18-967D-61D51600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9C6F3E-935B-4F23-ADC7-226CA97A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A796A-2A4F-4FCB-8B02-DA102CA5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E611BE-5807-484C-8C7C-8D6004FE0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22DE41-F01F-4709-B7EB-C24D65E8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E8C570-66ED-4C28-969B-636C421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BAA20-9861-44AF-A9A3-F7CF84BE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36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0BC14-D59E-4676-86AB-CC28A012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7F20E8-4645-4D87-9939-D519DC19C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BA666D-E780-4481-960F-DFC535759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8FF84B-F5F1-44FC-84D8-E57C70D5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3196AF-73AD-4774-A9AF-AF7F1C52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CE6368-E8BC-46B2-A3F0-CA977682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2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9AD6C-5A93-4D6B-8618-08650DAF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844D51-3FED-48B9-84F1-04E4B94B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E6CCF6-F539-45A7-87CF-36C92C676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A819CD6-1FA9-466D-9398-04B874A96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6E5CB1-91D9-4E9A-B82E-09452A587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0C93F1-F653-4028-93EF-F8A40E68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6884EF-819D-4226-937C-3BEEAF98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5AFA4F-ACFF-4301-A7BD-1CA332A2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31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13173-58C0-4BB2-BC01-CF1E6590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2A1C0B-2D6D-4E0B-A06D-C5751940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188CD2-BE19-420B-B0B7-A19FF5E2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929AE57-E0EC-471E-A4F9-6FDB9523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8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420C7F-AACD-4662-B76F-39F83F83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A5E5EA3-01F4-4CAA-95D6-F985324C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C3A80B-5A17-4949-99AA-8FF87EF1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6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86656-B1D0-4766-9367-54F10C5D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7F5056-6A68-495E-AB3F-515FFDD3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8B9BBE-FF7F-4D40-9A10-546A9BD95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A21A65-FC18-40EC-A385-F295B1D7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36D0A1-52F8-4B8E-B98B-E3B9FBAB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442F8F-D823-4B38-B29B-086AE694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5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14A32-8B31-4EFA-A92A-CF34D8F99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EC90B9-42C7-40F6-98CE-5C2EF4931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248985-3AC4-46B2-9EA2-3AE7DD04C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ED17A9-7A39-4C66-90F9-781EFBFD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9487-48C8-4055-910E-6BAE2C0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49798A-E2DB-46A6-97E0-5101EB1D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7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3FBA5F-E0B7-4E73-8F4F-187BAB46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B73E0F-65C5-4D06-A914-754BF8B0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B655AA-2CD0-4627-91A7-04BF53593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74B6-9590-48F9-92C8-8685D6E63BF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B8DDEB-996E-470B-909D-8F44BFAA7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7DC2C5-1528-48EC-BF04-B0574D2A0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26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48574B-78A7-4588-8267-FD854897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C48423-5DE3-4600-94AC-4912BD76CD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C61D97-9A43-4B29-AE1B-DE9E9562533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5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CC9E9-7271-4270-B87B-FA1FC66D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189D6C-A742-460D-AF0C-807EB1E657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CE5303-F789-4A05-B1AE-EA304313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0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02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03F4FF-44FB-4870-99F5-2054B6177A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6599098-37D8-4630-B680-364D980D39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0EFA93-62DC-4680-9AA4-B80DC564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263E8-199A-433D-8FE8-AC5E9450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1613CE-A146-4EE5-BF0D-CF969935145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0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087FC3-E725-480F-A457-9DF01B25226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0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EB3AB-CDFA-4D4E-85BC-C5522AFBD24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AD1D08-BBEA-4B25-BA3D-4BA63E0909C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4C4516-6CB5-4BBB-A40B-DC6494C6631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ED17F7-F558-4772-A796-71EE8010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2022-08-26T09:49:21Z</dcterms:created>
  <dcterms:modified xsi:type="dcterms:W3CDTF">2022-08-26T09:50:01Z</dcterms:modified>
</cp:coreProperties>
</file>