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E7F9DA-4A46-4328-A026-39A1AB3C03F3}" v="30" dt="2020-04-15T07:25:39.3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78" d="100"/>
          <a:sy n="78" d="100"/>
        </p:scale>
        <p:origin x="23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Pieter Kuijper" userId="11dce61d2819b281" providerId="LiveId" clId="{90E7F9DA-4A46-4328-A026-39A1AB3C03F3}"/>
    <pc:docChg chg="modSld modMainMaster">
      <pc:chgData name="Jan Pieter Kuijper" userId="11dce61d2819b281" providerId="LiveId" clId="{90E7F9DA-4A46-4328-A026-39A1AB3C03F3}" dt="2020-04-15T07:25:39.328" v="29" actId="207"/>
      <pc:docMkLst>
        <pc:docMk/>
      </pc:docMkLst>
      <pc:sldChg chg="modSp setBg">
        <pc:chgData name="Jan Pieter Kuijper" userId="11dce61d2819b281" providerId="LiveId" clId="{90E7F9DA-4A46-4328-A026-39A1AB3C03F3}" dt="2020-04-15T07:24:34.984" v="16" actId="207"/>
        <pc:sldMkLst>
          <pc:docMk/>
          <pc:sldMk cId="0" sldId="258"/>
        </pc:sldMkLst>
        <pc:spChg chg="mod">
          <ac:chgData name="Jan Pieter Kuijper" userId="11dce61d2819b281" providerId="LiveId" clId="{90E7F9DA-4A46-4328-A026-39A1AB3C03F3}" dt="2020-04-15T07:24:34.984" v="16" actId="207"/>
          <ac:spMkLst>
            <pc:docMk/>
            <pc:sldMk cId="0" sldId="258"/>
            <ac:spMk id="2050" creationId="{00000000-0000-0000-0000-000000000000}"/>
          </ac:spMkLst>
        </pc:spChg>
        <pc:picChg chg="mod">
          <ac:chgData name="Jan Pieter Kuijper" userId="11dce61d2819b281" providerId="LiveId" clId="{90E7F9DA-4A46-4328-A026-39A1AB3C03F3}" dt="2020-04-15T07:21:32.307" v="0" actId="14826"/>
          <ac:picMkLst>
            <pc:docMk/>
            <pc:sldMk cId="0" sldId="258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90E7F9DA-4A46-4328-A026-39A1AB3C03F3}" dt="2020-04-15T07:24:40.031" v="17" actId="207"/>
        <pc:sldMkLst>
          <pc:docMk/>
          <pc:sldMk cId="0" sldId="259"/>
        </pc:sldMkLst>
        <pc:spChg chg="mod">
          <ac:chgData name="Jan Pieter Kuijper" userId="11dce61d2819b281" providerId="LiveId" clId="{90E7F9DA-4A46-4328-A026-39A1AB3C03F3}" dt="2020-04-15T07:24:40.031" v="17" actId="207"/>
          <ac:spMkLst>
            <pc:docMk/>
            <pc:sldMk cId="0" sldId="259"/>
            <ac:spMk id="3074" creationId="{00000000-0000-0000-0000-000000000000}"/>
          </ac:spMkLst>
        </pc:spChg>
        <pc:picChg chg="mod">
          <ac:chgData name="Jan Pieter Kuijper" userId="11dce61d2819b281" providerId="LiveId" clId="{90E7F9DA-4A46-4328-A026-39A1AB3C03F3}" dt="2020-04-15T07:21:47.889" v="1" actId="14826"/>
          <ac:picMkLst>
            <pc:docMk/>
            <pc:sldMk cId="0" sldId="259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90E7F9DA-4A46-4328-A026-39A1AB3C03F3}" dt="2020-04-15T07:24:44.689" v="18" actId="207"/>
        <pc:sldMkLst>
          <pc:docMk/>
          <pc:sldMk cId="0" sldId="260"/>
        </pc:sldMkLst>
        <pc:spChg chg="mod">
          <ac:chgData name="Jan Pieter Kuijper" userId="11dce61d2819b281" providerId="LiveId" clId="{90E7F9DA-4A46-4328-A026-39A1AB3C03F3}" dt="2020-04-15T07:24:44.689" v="18" actId="207"/>
          <ac:spMkLst>
            <pc:docMk/>
            <pc:sldMk cId="0" sldId="260"/>
            <ac:spMk id="4098" creationId="{00000000-0000-0000-0000-000000000000}"/>
          </ac:spMkLst>
        </pc:spChg>
        <pc:picChg chg="mod">
          <ac:chgData name="Jan Pieter Kuijper" userId="11dce61d2819b281" providerId="LiveId" clId="{90E7F9DA-4A46-4328-A026-39A1AB3C03F3}" dt="2020-04-15T07:22:00.733" v="2" actId="14826"/>
          <ac:picMkLst>
            <pc:docMk/>
            <pc:sldMk cId="0" sldId="260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90E7F9DA-4A46-4328-A026-39A1AB3C03F3}" dt="2020-04-15T07:24:49.402" v="19" actId="207"/>
        <pc:sldMkLst>
          <pc:docMk/>
          <pc:sldMk cId="0" sldId="261"/>
        </pc:sldMkLst>
        <pc:spChg chg="mod">
          <ac:chgData name="Jan Pieter Kuijper" userId="11dce61d2819b281" providerId="LiveId" clId="{90E7F9DA-4A46-4328-A026-39A1AB3C03F3}" dt="2020-04-15T07:24:49.402" v="19" actId="207"/>
          <ac:spMkLst>
            <pc:docMk/>
            <pc:sldMk cId="0" sldId="261"/>
            <ac:spMk id="5122" creationId="{00000000-0000-0000-0000-000000000000}"/>
          </ac:spMkLst>
        </pc:spChg>
        <pc:picChg chg="mod">
          <ac:chgData name="Jan Pieter Kuijper" userId="11dce61d2819b281" providerId="LiveId" clId="{90E7F9DA-4A46-4328-A026-39A1AB3C03F3}" dt="2020-04-15T07:22:11.911" v="3" actId="14826"/>
          <ac:picMkLst>
            <pc:docMk/>
            <pc:sldMk cId="0" sldId="261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90E7F9DA-4A46-4328-A026-39A1AB3C03F3}" dt="2020-04-15T07:24:53.694" v="20" actId="207"/>
        <pc:sldMkLst>
          <pc:docMk/>
          <pc:sldMk cId="0" sldId="262"/>
        </pc:sldMkLst>
        <pc:spChg chg="mod">
          <ac:chgData name="Jan Pieter Kuijper" userId="11dce61d2819b281" providerId="LiveId" clId="{90E7F9DA-4A46-4328-A026-39A1AB3C03F3}" dt="2020-04-15T07:24:53.694" v="20" actId="207"/>
          <ac:spMkLst>
            <pc:docMk/>
            <pc:sldMk cId="0" sldId="262"/>
            <ac:spMk id="6146" creationId="{00000000-0000-0000-0000-000000000000}"/>
          </ac:spMkLst>
        </pc:spChg>
        <pc:picChg chg="mod">
          <ac:chgData name="Jan Pieter Kuijper" userId="11dce61d2819b281" providerId="LiveId" clId="{90E7F9DA-4A46-4328-A026-39A1AB3C03F3}" dt="2020-04-15T07:22:23.565" v="4" actId="14826"/>
          <ac:picMkLst>
            <pc:docMk/>
            <pc:sldMk cId="0" sldId="262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90E7F9DA-4A46-4328-A026-39A1AB3C03F3}" dt="2020-04-15T07:24:57.912" v="21" actId="207"/>
        <pc:sldMkLst>
          <pc:docMk/>
          <pc:sldMk cId="0" sldId="263"/>
        </pc:sldMkLst>
        <pc:spChg chg="mod">
          <ac:chgData name="Jan Pieter Kuijper" userId="11dce61d2819b281" providerId="LiveId" clId="{90E7F9DA-4A46-4328-A026-39A1AB3C03F3}" dt="2020-04-15T07:24:57.912" v="21" actId="207"/>
          <ac:spMkLst>
            <pc:docMk/>
            <pc:sldMk cId="0" sldId="263"/>
            <ac:spMk id="7170" creationId="{00000000-0000-0000-0000-000000000000}"/>
          </ac:spMkLst>
        </pc:spChg>
        <pc:picChg chg="mod">
          <ac:chgData name="Jan Pieter Kuijper" userId="11dce61d2819b281" providerId="LiveId" clId="{90E7F9DA-4A46-4328-A026-39A1AB3C03F3}" dt="2020-04-15T07:22:33.853" v="5" actId="14826"/>
          <ac:picMkLst>
            <pc:docMk/>
            <pc:sldMk cId="0" sldId="263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90E7F9DA-4A46-4328-A026-39A1AB3C03F3}" dt="2020-04-15T07:25:02.225" v="22" actId="207"/>
        <pc:sldMkLst>
          <pc:docMk/>
          <pc:sldMk cId="0" sldId="264"/>
        </pc:sldMkLst>
        <pc:spChg chg="mod">
          <ac:chgData name="Jan Pieter Kuijper" userId="11dce61d2819b281" providerId="LiveId" clId="{90E7F9DA-4A46-4328-A026-39A1AB3C03F3}" dt="2020-04-15T07:25:02.225" v="22" actId="207"/>
          <ac:spMkLst>
            <pc:docMk/>
            <pc:sldMk cId="0" sldId="264"/>
            <ac:spMk id="8194" creationId="{00000000-0000-0000-0000-000000000000}"/>
          </ac:spMkLst>
        </pc:spChg>
        <pc:picChg chg="mod">
          <ac:chgData name="Jan Pieter Kuijper" userId="11dce61d2819b281" providerId="LiveId" clId="{90E7F9DA-4A46-4328-A026-39A1AB3C03F3}" dt="2020-04-15T07:22:44.686" v="6" actId="14826"/>
          <ac:picMkLst>
            <pc:docMk/>
            <pc:sldMk cId="0" sldId="264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90E7F9DA-4A46-4328-A026-39A1AB3C03F3}" dt="2020-04-15T07:25:06.791" v="23" actId="207"/>
        <pc:sldMkLst>
          <pc:docMk/>
          <pc:sldMk cId="0" sldId="265"/>
        </pc:sldMkLst>
        <pc:spChg chg="mod">
          <ac:chgData name="Jan Pieter Kuijper" userId="11dce61d2819b281" providerId="LiveId" clId="{90E7F9DA-4A46-4328-A026-39A1AB3C03F3}" dt="2020-04-15T07:25:06.791" v="23" actId="207"/>
          <ac:spMkLst>
            <pc:docMk/>
            <pc:sldMk cId="0" sldId="265"/>
            <ac:spMk id="9218" creationId="{00000000-0000-0000-0000-000000000000}"/>
          </ac:spMkLst>
        </pc:spChg>
        <pc:picChg chg="mod">
          <ac:chgData name="Jan Pieter Kuijper" userId="11dce61d2819b281" providerId="LiveId" clId="{90E7F9DA-4A46-4328-A026-39A1AB3C03F3}" dt="2020-04-15T07:22:55.169" v="7" actId="14826"/>
          <ac:picMkLst>
            <pc:docMk/>
            <pc:sldMk cId="0" sldId="265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90E7F9DA-4A46-4328-A026-39A1AB3C03F3}" dt="2020-04-15T07:25:11.114" v="24" actId="207"/>
        <pc:sldMkLst>
          <pc:docMk/>
          <pc:sldMk cId="0" sldId="266"/>
        </pc:sldMkLst>
        <pc:spChg chg="mod">
          <ac:chgData name="Jan Pieter Kuijper" userId="11dce61d2819b281" providerId="LiveId" clId="{90E7F9DA-4A46-4328-A026-39A1AB3C03F3}" dt="2020-04-15T07:25:11.114" v="24" actId="207"/>
          <ac:spMkLst>
            <pc:docMk/>
            <pc:sldMk cId="0" sldId="266"/>
            <ac:spMk id="10242" creationId="{00000000-0000-0000-0000-000000000000}"/>
          </ac:spMkLst>
        </pc:spChg>
        <pc:picChg chg="mod">
          <ac:chgData name="Jan Pieter Kuijper" userId="11dce61d2819b281" providerId="LiveId" clId="{90E7F9DA-4A46-4328-A026-39A1AB3C03F3}" dt="2020-04-15T07:23:06.748" v="8" actId="14826"/>
          <ac:picMkLst>
            <pc:docMk/>
            <pc:sldMk cId="0" sldId="266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90E7F9DA-4A46-4328-A026-39A1AB3C03F3}" dt="2020-04-15T07:25:16.894" v="25" actId="207"/>
        <pc:sldMkLst>
          <pc:docMk/>
          <pc:sldMk cId="0" sldId="267"/>
        </pc:sldMkLst>
        <pc:spChg chg="mod">
          <ac:chgData name="Jan Pieter Kuijper" userId="11dce61d2819b281" providerId="LiveId" clId="{90E7F9DA-4A46-4328-A026-39A1AB3C03F3}" dt="2020-04-15T07:25:16.894" v="25" actId="207"/>
          <ac:spMkLst>
            <pc:docMk/>
            <pc:sldMk cId="0" sldId="267"/>
            <ac:spMk id="11266" creationId="{00000000-0000-0000-0000-000000000000}"/>
          </ac:spMkLst>
        </pc:spChg>
        <pc:picChg chg="mod">
          <ac:chgData name="Jan Pieter Kuijper" userId="11dce61d2819b281" providerId="LiveId" clId="{90E7F9DA-4A46-4328-A026-39A1AB3C03F3}" dt="2020-04-15T07:23:28.260" v="9" actId="14826"/>
          <ac:picMkLst>
            <pc:docMk/>
            <pc:sldMk cId="0" sldId="267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90E7F9DA-4A46-4328-A026-39A1AB3C03F3}" dt="2020-04-15T07:25:20.910" v="26" actId="207"/>
        <pc:sldMkLst>
          <pc:docMk/>
          <pc:sldMk cId="0" sldId="268"/>
        </pc:sldMkLst>
        <pc:spChg chg="mod">
          <ac:chgData name="Jan Pieter Kuijper" userId="11dce61d2819b281" providerId="LiveId" clId="{90E7F9DA-4A46-4328-A026-39A1AB3C03F3}" dt="2020-04-15T07:25:20.910" v="26" actId="207"/>
          <ac:spMkLst>
            <pc:docMk/>
            <pc:sldMk cId="0" sldId="268"/>
            <ac:spMk id="12290" creationId="{00000000-0000-0000-0000-000000000000}"/>
          </ac:spMkLst>
        </pc:spChg>
        <pc:picChg chg="mod">
          <ac:chgData name="Jan Pieter Kuijper" userId="11dce61d2819b281" providerId="LiveId" clId="{90E7F9DA-4A46-4328-A026-39A1AB3C03F3}" dt="2020-04-15T07:23:41.482" v="10" actId="14826"/>
          <ac:picMkLst>
            <pc:docMk/>
            <pc:sldMk cId="0" sldId="268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90E7F9DA-4A46-4328-A026-39A1AB3C03F3}" dt="2020-04-15T07:25:30.630" v="27" actId="207"/>
        <pc:sldMkLst>
          <pc:docMk/>
          <pc:sldMk cId="0" sldId="269"/>
        </pc:sldMkLst>
        <pc:spChg chg="mod">
          <ac:chgData name="Jan Pieter Kuijper" userId="11dce61d2819b281" providerId="LiveId" clId="{90E7F9DA-4A46-4328-A026-39A1AB3C03F3}" dt="2020-04-15T07:25:30.630" v="27" actId="207"/>
          <ac:spMkLst>
            <pc:docMk/>
            <pc:sldMk cId="0" sldId="269"/>
            <ac:spMk id="13314" creationId="{00000000-0000-0000-0000-000000000000}"/>
          </ac:spMkLst>
        </pc:spChg>
        <pc:picChg chg="mod">
          <ac:chgData name="Jan Pieter Kuijper" userId="11dce61d2819b281" providerId="LiveId" clId="{90E7F9DA-4A46-4328-A026-39A1AB3C03F3}" dt="2020-04-15T07:23:55.355" v="11" actId="14826"/>
          <ac:picMkLst>
            <pc:docMk/>
            <pc:sldMk cId="0" sldId="269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90E7F9DA-4A46-4328-A026-39A1AB3C03F3}" dt="2020-04-15T07:25:35.244" v="28" actId="207"/>
        <pc:sldMkLst>
          <pc:docMk/>
          <pc:sldMk cId="0" sldId="270"/>
        </pc:sldMkLst>
        <pc:spChg chg="mod">
          <ac:chgData name="Jan Pieter Kuijper" userId="11dce61d2819b281" providerId="LiveId" clId="{90E7F9DA-4A46-4328-A026-39A1AB3C03F3}" dt="2020-04-15T07:25:35.244" v="28" actId="207"/>
          <ac:spMkLst>
            <pc:docMk/>
            <pc:sldMk cId="0" sldId="270"/>
            <ac:spMk id="14338" creationId="{00000000-0000-0000-0000-000000000000}"/>
          </ac:spMkLst>
        </pc:spChg>
        <pc:picChg chg="mod">
          <ac:chgData name="Jan Pieter Kuijper" userId="11dce61d2819b281" providerId="LiveId" clId="{90E7F9DA-4A46-4328-A026-39A1AB3C03F3}" dt="2020-04-15T07:24:06.372" v="12" actId="14826"/>
          <ac:picMkLst>
            <pc:docMk/>
            <pc:sldMk cId="0" sldId="270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90E7F9DA-4A46-4328-A026-39A1AB3C03F3}" dt="2020-04-15T07:25:39.328" v="29" actId="207"/>
        <pc:sldMkLst>
          <pc:docMk/>
          <pc:sldMk cId="556495895" sldId="271"/>
        </pc:sldMkLst>
        <pc:spChg chg="mod">
          <ac:chgData name="Jan Pieter Kuijper" userId="11dce61d2819b281" providerId="LiveId" clId="{90E7F9DA-4A46-4328-A026-39A1AB3C03F3}" dt="2020-04-15T07:25:39.328" v="29" actId="207"/>
          <ac:spMkLst>
            <pc:docMk/>
            <pc:sldMk cId="556495895" sldId="271"/>
            <ac:spMk id="14338" creationId="{00000000-0000-0000-0000-000000000000}"/>
          </ac:spMkLst>
        </pc:spChg>
        <pc:picChg chg="mod">
          <ac:chgData name="Jan Pieter Kuijper" userId="11dce61d2819b281" providerId="LiveId" clId="{90E7F9DA-4A46-4328-A026-39A1AB3C03F3}" dt="2020-04-15T07:24:17.962" v="13" actId="14826"/>
          <ac:picMkLst>
            <pc:docMk/>
            <pc:sldMk cId="556495895" sldId="271"/>
            <ac:picMk id="2" creationId="{00000000-0000-0000-0000-000000000000}"/>
          </ac:picMkLst>
        </pc:picChg>
      </pc:sldChg>
      <pc:sldMasterChg chg="setBg modSldLayout">
        <pc:chgData name="Jan Pieter Kuijper" userId="11dce61d2819b281" providerId="LiveId" clId="{90E7F9DA-4A46-4328-A026-39A1AB3C03F3}" dt="2020-04-15T07:24:29.379" v="15"/>
        <pc:sldMasterMkLst>
          <pc:docMk/>
          <pc:sldMasterMk cId="0" sldId="2147483648"/>
        </pc:sldMasterMkLst>
        <pc:sldLayoutChg chg="setBg">
          <pc:chgData name="Jan Pieter Kuijper" userId="11dce61d2819b281" providerId="LiveId" clId="{90E7F9DA-4A46-4328-A026-39A1AB3C03F3}" dt="2020-04-15T07:24:29.379" v="15"/>
          <pc:sldLayoutMkLst>
            <pc:docMk/>
            <pc:sldMasterMk cId="0" sldId="2147483648"/>
            <pc:sldLayoutMk cId="1203666207" sldId="2147483649"/>
          </pc:sldLayoutMkLst>
        </pc:sldLayoutChg>
        <pc:sldLayoutChg chg="setBg">
          <pc:chgData name="Jan Pieter Kuijper" userId="11dce61d2819b281" providerId="LiveId" clId="{90E7F9DA-4A46-4328-A026-39A1AB3C03F3}" dt="2020-04-15T07:24:29.379" v="15"/>
          <pc:sldLayoutMkLst>
            <pc:docMk/>
            <pc:sldMasterMk cId="0" sldId="2147483648"/>
            <pc:sldLayoutMk cId="146217882" sldId="2147483650"/>
          </pc:sldLayoutMkLst>
        </pc:sldLayoutChg>
        <pc:sldLayoutChg chg="setBg">
          <pc:chgData name="Jan Pieter Kuijper" userId="11dce61d2819b281" providerId="LiveId" clId="{90E7F9DA-4A46-4328-A026-39A1AB3C03F3}" dt="2020-04-15T07:24:29.379" v="15"/>
          <pc:sldLayoutMkLst>
            <pc:docMk/>
            <pc:sldMasterMk cId="0" sldId="2147483648"/>
            <pc:sldLayoutMk cId="1223015601" sldId="2147483651"/>
          </pc:sldLayoutMkLst>
        </pc:sldLayoutChg>
        <pc:sldLayoutChg chg="setBg">
          <pc:chgData name="Jan Pieter Kuijper" userId="11dce61d2819b281" providerId="LiveId" clId="{90E7F9DA-4A46-4328-A026-39A1AB3C03F3}" dt="2020-04-15T07:24:29.379" v="15"/>
          <pc:sldLayoutMkLst>
            <pc:docMk/>
            <pc:sldMasterMk cId="0" sldId="2147483648"/>
            <pc:sldLayoutMk cId="1984812476" sldId="2147483652"/>
          </pc:sldLayoutMkLst>
        </pc:sldLayoutChg>
        <pc:sldLayoutChg chg="setBg">
          <pc:chgData name="Jan Pieter Kuijper" userId="11dce61d2819b281" providerId="LiveId" clId="{90E7F9DA-4A46-4328-A026-39A1AB3C03F3}" dt="2020-04-15T07:24:29.379" v="15"/>
          <pc:sldLayoutMkLst>
            <pc:docMk/>
            <pc:sldMasterMk cId="0" sldId="2147483648"/>
            <pc:sldLayoutMk cId="457585265" sldId="2147483653"/>
          </pc:sldLayoutMkLst>
        </pc:sldLayoutChg>
        <pc:sldLayoutChg chg="setBg">
          <pc:chgData name="Jan Pieter Kuijper" userId="11dce61d2819b281" providerId="LiveId" clId="{90E7F9DA-4A46-4328-A026-39A1AB3C03F3}" dt="2020-04-15T07:24:29.379" v="15"/>
          <pc:sldLayoutMkLst>
            <pc:docMk/>
            <pc:sldMasterMk cId="0" sldId="2147483648"/>
            <pc:sldLayoutMk cId="541354684" sldId="2147483654"/>
          </pc:sldLayoutMkLst>
        </pc:sldLayoutChg>
        <pc:sldLayoutChg chg="setBg">
          <pc:chgData name="Jan Pieter Kuijper" userId="11dce61d2819b281" providerId="LiveId" clId="{90E7F9DA-4A46-4328-A026-39A1AB3C03F3}" dt="2020-04-15T07:24:29.379" v="15"/>
          <pc:sldLayoutMkLst>
            <pc:docMk/>
            <pc:sldMasterMk cId="0" sldId="2147483648"/>
            <pc:sldLayoutMk cId="1380001584" sldId="2147483655"/>
          </pc:sldLayoutMkLst>
        </pc:sldLayoutChg>
        <pc:sldLayoutChg chg="setBg">
          <pc:chgData name="Jan Pieter Kuijper" userId="11dce61d2819b281" providerId="LiveId" clId="{90E7F9DA-4A46-4328-A026-39A1AB3C03F3}" dt="2020-04-15T07:24:29.379" v="15"/>
          <pc:sldLayoutMkLst>
            <pc:docMk/>
            <pc:sldMasterMk cId="0" sldId="2147483648"/>
            <pc:sldLayoutMk cId="3635808231" sldId="2147483656"/>
          </pc:sldLayoutMkLst>
        </pc:sldLayoutChg>
        <pc:sldLayoutChg chg="setBg">
          <pc:chgData name="Jan Pieter Kuijper" userId="11dce61d2819b281" providerId="LiveId" clId="{90E7F9DA-4A46-4328-A026-39A1AB3C03F3}" dt="2020-04-15T07:24:29.379" v="15"/>
          <pc:sldLayoutMkLst>
            <pc:docMk/>
            <pc:sldMasterMk cId="0" sldId="2147483648"/>
            <pc:sldLayoutMk cId="300619090" sldId="2147483657"/>
          </pc:sldLayoutMkLst>
        </pc:sldLayoutChg>
        <pc:sldLayoutChg chg="setBg">
          <pc:chgData name="Jan Pieter Kuijper" userId="11dce61d2819b281" providerId="LiveId" clId="{90E7F9DA-4A46-4328-A026-39A1AB3C03F3}" dt="2020-04-15T07:24:29.379" v="15"/>
          <pc:sldLayoutMkLst>
            <pc:docMk/>
            <pc:sldMasterMk cId="0" sldId="2147483648"/>
            <pc:sldLayoutMk cId="1929932470" sldId="2147483658"/>
          </pc:sldLayoutMkLst>
        </pc:sldLayoutChg>
        <pc:sldLayoutChg chg="setBg">
          <pc:chgData name="Jan Pieter Kuijper" userId="11dce61d2819b281" providerId="LiveId" clId="{90E7F9DA-4A46-4328-A026-39A1AB3C03F3}" dt="2020-04-15T07:24:29.379" v="15"/>
          <pc:sldLayoutMkLst>
            <pc:docMk/>
            <pc:sldMasterMk cId="0" sldId="2147483648"/>
            <pc:sldLayoutMk cId="2201537247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572CB-F869-43F4-92DF-FD2B5AAB200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03666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36810-5A7C-4DE7-B666-542C4153783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29932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77F71-BB74-4A9B-8755-2DA70AE9B85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01537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07039-D425-40F2-B2D7-17E28F2EA03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6217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2F96F-2D26-42C9-8C4F-C32F3906010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23015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6A86F-C7CE-4DBC-B9AD-B0441715DD3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84812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E0834-6AC1-4B63-8A87-EE06E0D374E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57585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27B01-B3D9-4F72-B1BA-BA3FA75BAEB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41354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7229E-6D13-4548-B5B1-BB36376C4D5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80001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D9430-665F-4F3A-B72F-05CD8F05250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35808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136C-B4B9-4B2B-83AB-D6D1B2E1293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0619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406D1DF-AFBA-4863-971F-0C6820D46DE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103 (DNP)	t. J.P. Kuijper; m. Genève 1542 / Lyon 1547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692"/>
            <a:ext cx="9017000" cy="303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103 (DNP)	t. J.P. Kuijper; m. Genève 1542 / Lyon 1547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013"/>
            <a:ext cx="9017000" cy="304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103 (DNP)	t. J.P. Kuijper; m. Genève 1542 / Lyon 1547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07" y="635000"/>
            <a:ext cx="9010586" cy="304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103 (DNP)	t. J.P. Kuijper; m. Genève 1542 / Lyon 1547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013"/>
            <a:ext cx="9017000" cy="304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103 (DNP)	t. J.P. Kuijper; m. Genève 1542 / Lyon 1547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07" y="635000"/>
            <a:ext cx="9010586" cy="304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103 (DNP)	t. J.P. Kuijper; m. Genève 1542 / Lyon 1547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013"/>
            <a:ext cx="9017000" cy="304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495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103 (DNP)	t. J.P. Kuijper; m. Genève 1542 / Lyon 1547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013"/>
            <a:ext cx="9017000" cy="304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103 (DNP)	t. J.P. Kuijper; m. Genève 1542 / Lyon 1547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07" y="635000"/>
            <a:ext cx="9010586" cy="304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103 (DNP)	t. J.P. Kuijper; m. Genève 1542 / Lyon 1547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013"/>
            <a:ext cx="9017000" cy="304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103 (DNP)	t. J.P. Kuijper; m. Genève 1542 / Lyon 1547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07" y="635000"/>
            <a:ext cx="9010586" cy="304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103 (DNP)	t. J.P. Kuijper; m. Genève 1542 / Lyon 1547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013"/>
            <a:ext cx="9017000" cy="304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103 (DNP)	t. J.P. Kuijper; m. Genève 1542 / Lyon 1547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07" y="635000"/>
            <a:ext cx="9010586" cy="304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103 (DNP)	t. J.P. Kuijper; m. Genève 1542 / Lyon 1547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013"/>
            <a:ext cx="9017000" cy="304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103 (DNP)	t. J.P. Kuijper; m. Genève 1542 / Lyon 1547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07" y="635000"/>
            <a:ext cx="9010586" cy="304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294</Words>
  <Application>Microsoft Office PowerPoint</Application>
  <PresentationFormat>Diavoorstelling (4:3)</PresentationFormat>
  <Paragraphs>14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7" baseType="lpstr">
      <vt:lpstr>Arial</vt:lpstr>
      <vt:lpstr>Times New Roman</vt:lpstr>
      <vt:lpstr>Standaardontwerp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ruiterjv</dc:creator>
  <cp:lastModifiedBy>Jan Pieter Kuijper</cp:lastModifiedBy>
  <cp:revision>48</cp:revision>
  <dcterms:created xsi:type="dcterms:W3CDTF">2004-09-21T10:26:12Z</dcterms:created>
  <dcterms:modified xsi:type="dcterms:W3CDTF">2020-04-15T07:25:41Z</dcterms:modified>
</cp:coreProperties>
</file>