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53872-20DA-4896-BEA1-1300EB022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7D8E463-9801-4433-8218-82339380F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CAE74A-322A-4842-84C1-1F8E2B3C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945A0F-85D9-4A47-85F3-293705AF3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1F8453-8436-41C4-94F1-9C382BFE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7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EDF35-0F3F-4C0B-8347-4FFAC8D8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026E8E8-310E-4469-B7C6-F49D6D89E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B2A9EF-4DF7-4B2C-A39D-99F04FFB2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291987-BB49-4338-8E61-51EE85F2B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37F927-2042-49B4-B101-953A5113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88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7D27A40-1336-4913-9D63-DE1864675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A20783-39BE-4912-AE99-4AF161BFC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A13450-0442-45A7-A222-616016CAE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D5148F-6EEF-45D6-9BEF-EA496DC0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FD04D9-E326-40A2-8F6F-CE39F862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20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4C78F-541E-409D-9DC2-BE678AA6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27E840-132D-420E-AA70-13DE6AC4F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31AD65-0A2A-42C0-BC07-0BF7659E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24A7C9-A5C8-452C-A86C-A9F1EA387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D13F16-21EE-4189-8B14-AFE6A5F1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13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7FCC36-999C-4156-AFE5-59DFCB435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A7D1E4-8448-4773-A6D0-5CE5FF67A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219E1C-04C4-4018-835C-291AC4DB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FC3F6A-D533-4374-A1D2-7C5BC813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22AC26-70B8-4185-A5F0-CE7EBE9B3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77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1892B-D419-4C33-BE98-9829FFD0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F76F5E-30C5-4B48-9BCA-1F886B01B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5807DDC-A3E3-4062-A5DD-6CC15E74A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B5766F-3A0C-42D4-ABC3-833705CAE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F3ECBF-C08F-4450-83B8-BCF131E4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A2C721-C5ED-42D0-88FC-448B351C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30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98181-B64D-4B57-873B-86CB5E49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2F0807-BA01-49FF-8C82-00B8A2963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3599FFB-E657-4055-AAB6-132169689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940E2E-D44B-4249-AE7D-32E254E78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040A37-3282-4DD1-AAA2-C951B120B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8FE4E3C-095D-4D2B-B8A6-EAE34C01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77F4DB2-813E-4497-BC06-3C13EAFF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DFCB8BF-3C40-42EF-B971-C19A629D0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93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B229B0-2FEE-4FED-9C9C-37E8AFE81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A5F80D2-0179-44DB-B97D-57E437C6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B1474E-1A2B-4D1E-82B2-C7E3A142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16F8FCA-00F0-43D2-B5F7-F7C4066D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83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DF4880A-C4BE-4326-A712-5AB745630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669B7E3-94DE-4818-B71A-C72A3F943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048FB0-911B-4441-AA1A-F5BDD7BC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502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FB0AC-C372-45ED-BEEB-6BA4C54A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CD692B-C4DF-4BDF-AA63-5219DA085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E7829A-2F86-4061-9D1F-0BA2BC96F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7CBE78D-EECC-4E7F-8014-D9864FCB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7A54B7-DAA2-40DE-9D5E-E1A2520D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71A245-A3ED-45B5-A66F-9981BBBD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6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0F7AD-E065-44DB-B7D4-8F0824535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A2CA700-1A7D-48DD-8B0F-57555E30A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94D900-7E7E-404F-AE51-FD5E23BDC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7293EE-542B-4621-95DA-B849D6FC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C4264D-A928-4BDC-8F70-103BF98D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73A4C3C-E50D-4FB4-803B-A6E9F9897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606626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DB6DFF0-2AF9-43DC-B26E-711A5046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87C50A5-26BB-4F3C-96D0-7871E9A9D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B08120-9DD0-4E90-B328-3F151E63F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2E84BF-E2B7-471C-874A-D65C45858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D9B11E-3714-4729-931B-E486AF142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49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2</cp:revision>
  <dcterms:created xsi:type="dcterms:W3CDTF">2022-02-05T13:52:30Z</dcterms:created>
  <dcterms:modified xsi:type="dcterms:W3CDTF">2022-02-05T16:59:34Z</dcterms:modified>
</cp:coreProperties>
</file>