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F53872-20DA-4896-BEA1-1300EB022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7D8E463-9801-4433-8218-82339380FC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FCAE74A-322A-4842-84C1-1F8E2B3C1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AF56-31FC-4BA9-A0C0-A79A7BFD029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945A0F-85D9-4A47-85F3-293705AF3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F1F8453-8436-41C4-94F1-9C382BFEE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957A-8BCE-4CA6-B26E-81420F15BB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579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EEDF35-0F3F-4C0B-8347-4FFAC8D85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026E8E8-310E-4469-B7C6-F49D6D89EB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8B2A9EF-4DF7-4B2C-A39D-99F04FFB2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AF56-31FC-4BA9-A0C0-A79A7BFD029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291987-BB49-4338-8E61-51EE85F2B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337F927-2042-49B4-B101-953A51136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957A-8BCE-4CA6-B26E-81420F15BB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1885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7D27A40-1336-4913-9D63-DE1864675F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8A20783-39BE-4912-AE99-4AF161BFCB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FA13450-0442-45A7-A222-616016CAE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AF56-31FC-4BA9-A0C0-A79A7BFD029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1D5148F-6EEF-45D6-9BEF-EA496DC01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5FD04D9-E326-40A2-8F6F-CE39F862C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957A-8BCE-4CA6-B26E-81420F15BB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6205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94C78F-541E-409D-9DC2-BE678AA64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27E840-132D-420E-AA70-13DE6AC4F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531AD65-0A2A-42C0-BC07-0BF7659E4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AF56-31FC-4BA9-A0C0-A79A7BFD029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E24A7C9-A5C8-452C-A86C-A9F1EA387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0D13F16-21EE-4189-8B14-AFE6A5F14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957A-8BCE-4CA6-B26E-81420F15BB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6130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7FCC36-999C-4156-AFE5-59DFCB435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8A7D1E4-8448-4773-A6D0-5CE5FF67A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4219E1C-04C4-4018-835C-291AC4DB8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AF56-31FC-4BA9-A0C0-A79A7BFD029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4FC3F6A-D533-4374-A1D2-7C5BC8131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922AC26-70B8-4185-A5F0-CE7EBE9B3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957A-8BCE-4CA6-B26E-81420F15BB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0775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51892B-D419-4C33-BE98-9829FFD08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F76F5E-30C5-4B48-9BCA-1F886B01BC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5807DDC-A3E3-4062-A5DD-6CC15E74A7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BB5766F-3A0C-42D4-ABC3-833705CAE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AF56-31FC-4BA9-A0C0-A79A7BFD029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9F3ECBF-C08F-4450-83B8-BCF131E46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9A2C721-C5ED-42D0-88FC-448B351CD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957A-8BCE-4CA6-B26E-81420F15BB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0307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098181-B64D-4B57-873B-86CB5E494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C2F0807-BA01-49FF-8C82-00B8A29636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3599FFB-E657-4055-AAB6-132169689A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4940E2E-D44B-4249-AE7D-32E254E780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0040A37-3282-4DD1-AAA2-C951B120B3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8FE4E3C-095D-4D2B-B8A6-EAE34C01C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AF56-31FC-4BA9-A0C0-A79A7BFD029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77F4DB2-813E-4497-BC06-3C13EAFF9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DFCB8BF-3C40-42EF-B971-C19A629D0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957A-8BCE-4CA6-B26E-81420F15BB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0933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B229B0-2FEE-4FED-9C9C-37E8AFE81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A5F80D2-0179-44DB-B97D-57E437C6E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AF56-31FC-4BA9-A0C0-A79A7BFD029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1B1474E-1A2B-4D1E-82B2-C7E3A1420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16F8FCA-00F0-43D2-B5F7-F7C4066D0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957A-8BCE-4CA6-B26E-81420F15BB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0838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DF4880A-C4BE-4326-A712-5AB745630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AF56-31FC-4BA9-A0C0-A79A7BFD029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669B7E3-94DE-4818-B71A-C72A3F943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C048FB0-911B-4441-AA1A-F5BDD7BC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957A-8BCE-4CA6-B26E-81420F15BB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5029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9FB0AC-C372-45ED-BEEB-6BA4C54A8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4CD692B-C4DF-4BDF-AA63-5219DA085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8E7829A-2F86-4061-9D1F-0BA2BC96F1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7CBE78D-EECC-4E7F-8014-D9864FCB4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AF56-31FC-4BA9-A0C0-A79A7BFD029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17A54B7-DAA2-40DE-9D5E-E1A2520D2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D71A245-A3ED-45B5-A66F-9981BBBD5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957A-8BCE-4CA6-B26E-81420F15BB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4687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D0F7AD-E065-44DB-B7D4-8F0824535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A2CA700-1A7D-48DD-8B0F-57555E30A4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894D900-7E7E-404F-AE51-FD5E23BDCF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87293EE-542B-4621-95DA-B849D6FC6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9AF56-31FC-4BA9-A0C0-A79A7BFD029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8C4264D-A928-4BDC-8F70-103BF98D3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73A4C3C-E50D-4FB4-803B-A6E9F9897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4957A-8BCE-4CA6-B26E-81420F15BB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1606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DB6DFF0-2AF9-43DC-B26E-711A50467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87C50A5-26BB-4F3C-96D0-7871E9A9D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6B08120-9DD0-4E90-B328-3F151E63F1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9AF56-31FC-4BA9-A0C0-A79A7BFD029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62E84BF-E2B7-471C-874A-D65C45858A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FD9B11E-3714-4729-931B-E486AF142D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4957A-8BCE-4CA6-B26E-81420F15BB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969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103 (DNP)	t. J.P. Kuijper; m. Genève 1542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0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103 (DNP)	t. J.P. Kuijper; m. Genève 1542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13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103 (DNP)	t. J.P. Kuijper; m. Genève 1542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1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103 (DNP)	t. J.P. Kuijper; m. Genève 1542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13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103 (DNP)	t. J.P. Kuijper; m. Genève 1542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1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103 (DNP)	t. J.P. Kuijper; m. Genève 1542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13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6495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103 (DNP)	t. J.P. Kuijper; m. Genève 1542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13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103 (DNP)	t. J.P. Kuijper; m. Genève 1542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1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103 (DNP)	t. J.P. Kuijper; m. Genève 1542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13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103 (DNP)	t. J.P. Kuijper; m. Genève 1542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1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103 (DNP)	t. J.P. Kuijper; m. Genève 1542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13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103 (DNP)	t. J.P. Kuijper; m. Genève 1542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1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103 (DNP)	t. J.P. Kuijper; m. Genève 1542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13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103 (DNP)	t. J.P. Kuijper; m. Genève 1542 / Lyon 1547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3515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Office PowerPoint</Application>
  <PresentationFormat>Breedbeeld</PresentationFormat>
  <Paragraphs>14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2</cp:revision>
  <dcterms:created xsi:type="dcterms:W3CDTF">2022-02-05T13:52:30Z</dcterms:created>
  <dcterms:modified xsi:type="dcterms:W3CDTF">2022-02-05T16:59:34Z</dcterms:modified>
</cp:coreProperties>
</file>