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19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00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60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3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1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70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6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316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457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57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5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40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7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Psalm 102 (DNP)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A. Vreugdenhil;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63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65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60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2020-04-13T13:35:42Z</dcterms:modified>
</cp:coreProperties>
</file>