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64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942161-BAB4-4C1B-B9FE-985C05B269C4}" v="14" dt="2020-04-15T07:16:11.6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BE942161-BAB4-4C1B-B9FE-985C05B269C4}"/>
    <pc:docChg chg="modSld modMainMaster">
      <pc:chgData name="Jan Pieter Kuijper" userId="11dce61d2819b281" providerId="LiveId" clId="{BE942161-BAB4-4C1B-B9FE-985C05B269C4}" dt="2020-04-15T07:16:11.609" v="13" actId="207"/>
      <pc:docMkLst>
        <pc:docMk/>
      </pc:docMkLst>
      <pc:sldChg chg="modSp setBg">
        <pc:chgData name="Jan Pieter Kuijper" userId="11dce61d2819b281" providerId="LiveId" clId="{BE942161-BAB4-4C1B-B9FE-985C05B269C4}" dt="2020-04-15T07:15:46.037" v="8" actId="207"/>
        <pc:sldMkLst>
          <pc:docMk/>
          <pc:sldMk cId="0" sldId="258"/>
        </pc:sldMkLst>
        <pc:spChg chg="mod">
          <ac:chgData name="Jan Pieter Kuijper" userId="11dce61d2819b281" providerId="LiveId" clId="{BE942161-BAB4-4C1B-B9FE-985C05B269C4}" dt="2020-04-15T07:15:46.037" v="8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BE942161-BAB4-4C1B-B9FE-985C05B269C4}" dt="2020-04-15T07:14:18.260" v="0" actId="14826"/>
          <ac:picMkLst>
            <pc:docMk/>
            <pc:sldMk cId="0" sldId="258"/>
            <ac:picMk id="2051" creationId="{00000000-0000-0000-0000-000000000000}"/>
          </ac:picMkLst>
        </pc:picChg>
      </pc:sldChg>
      <pc:sldChg chg="modSp">
        <pc:chgData name="Jan Pieter Kuijper" userId="11dce61d2819b281" providerId="LiveId" clId="{BE942161-BAB4-4C1B-B9FE-985C05B269C4}" dt="2020-04-15T07:15:51.476" v="9" actId="207"/>
        <pc:sldMkLst>
          <pc:docMk/>
          <pc:sldMk cId="0" sldId="263"/>
        </pc:sldMkLst>
        <pc:spChg chg="mod">
          <ac:chgData name="Jan Pieter Kuijper" userId="11dce61d2819b281" providerId="LiveId" clId="{BE942161-BAB4-4C1B-B9FE-985C05B269C4}" dt="2020-04-15T07:15:51.476" v="9" actId="207"/>
          <ac:spMkLst>
            <pc:docMk/>
            <pc:sldMk cId="0" sldId="263"/>
            <ac:spMk id="3074" creationId="{00000000-0000-0000-0000-000000000000}"/>
          </ac:spMkLst>
        </pc:spChg>
        <pc:picChg chg="mod">
          <ac:chgData name="Jan Pieter Kuijper" userId="11dce61d2819b281" providerId="LiveId" clId="{BE942161-BAB4-4C1B-B9FE-985C05B269C4}" dt="2020-04-15T07:14:35.103" v="1" actId="14826"/>
          <ac:picMkLst>
            <pc:docMk/>
            <pc:sldMk cId="0" sldId="263"/>
            <ac:picMk id="3075" creationId="{00000000-0000-0000-0000-000000000000}"/>
          </ac:picMkLst>
        </pc:picChg>
      </pc:sldChg>
      <pc:sldChg chg="modSp">
        <pc:chgData name="Jan Pieter Kuijper" userId="11dce61d2819b281" providerId="LiveId" clId="{BE942161-BAB4-4C1B-B9FE-985C05B269C4}" dt="2020-04-15T07:15:56.941" v="10" actId="207"/>
        <pc:sldMkLst>
          <pc:docMk/>
          <pc:sldMk cId="0" sldId="264"/>
        </pc:sldMkLst>
        <pc:spChg chg="mod">
          <ac:chgData name="Jan Pieter Kuijper" userId="11dce61d2819b281" providerId="LiveId" clId="{BE942161-BAB4-4C1B-B9FE-985C05B269C4}" dt="2020-04-15T07:15:56.941" v="10" actId="207"/>
          <ac:spMkLst>
            <pc:docMk/>
            <pc:sldMk cId="0" sldId="264"/>
            <ac:spMk id="4098" creationId="{00000000-0000-0000-0000-000000000000}"/>
          </ac:spMkLst>
        </pc:spChg>
        <pc:picChg chg="mod">
          <ac:chgData name="Jan Pieter Kuijper" userId="11dce61d2819b281" providerId="LiveId" clId="{BE942161-BAB4-4C1B-B9FE-985C05B269C4}" dt="2020-04-15T07:14:46.409" v="2" actId="14826"/>
          <ac:picMkLst>
            <pc:docMk/>
            <pc:sldMk cId="0" sldId="264"/>
            <ac:picMk id="4099" creationId="{00000000-0000-0000-0000-000000000000}"/>
          </ac:picMkLst>
        </pc:picChg>
      </pc:sldChg>
      <pc:sldChg chg="modSp">
        <pc:chgData name="Jan Pieter Kuijper" userId="11dce61d2819b281" providerId="LiveId" clId="{BE942161-BAB4-4C1B-B9FE-985C05B269C4}" dt="2020-04-15T07:16:01.508" v="11" actId="207"/>
        <pc:sldMkLst>
          <pc:docMk/>
          <pc:sldMk cId="0" sldId="265"/>
        </pc:sldMkLst>
        <pc:spChg chg="mod">
          <ac:chgData name="Jan Pieter Kuijper" userId="11dce61d2819b281" providerId="LiveId" clId="{BE942161-BAB4-4C1B-B9FE-985C05B269C4}" dt="2020-04-15T07:16:01.508" v="11" actId="207"/>
          <ac:spMkLst>
            <pc:docMk/>
            <pc:sldMk cId="0" sldId="265"/>
            <ac:spMk id="5122" creationId="{00000000-0000-0000-0000-000000000000}"/>
          </ac:spMkLst>
        </pc:spChg>
        <pc:picChg chg="mod">
          <ac:chgData name="Jan Pieter Kuijper" userId="11dce61d2819b281" providerId="LiveId" clId="{BE942161-BAB4-4C1B-B9FE-985C05B269C4}" dt="2020-04-15T07:14:57.554" v="3" actId="14826"/>
          <ac:picMkLst>
            <pc:docMk/>
            <pc:sldMk cId="0" sldId="265"/>
            <ac:picMk id="5123" creationId="{00000000-0000-0000-0000-000000000000}"/>
          </ac:picMkLst>
        </pc:picChg>
      </pc:sldChg>
      <pc:sldChg chg="modSp">
        <pc:chgData name="Jan Pieter Kuijper" userId="11dce61d2819b281" providerId="LiveId" clId="{BE942161-BAB4-4C1B-B9FE-985C05B269C4}" dt="2020-04-15T07:16:06.610" v="12" actId="207"/>
        <pc:sldMkLst>
          <pc:docMk/>
          <pc:sldMk cId="0" sldId="266"/>
        </pc:sldMkLst>
        <pc:spChg chg="mod">
          <ac:chgData name="Jan Pieter Kuijper" userId="11dce61d2819b281" providerId="LiveId" clId="{BE942161-BAB4-4C1B-B9FE-985C05B269C4}" dt="2020-04-15T07:16:06.610" v="12" actId="207"/>
          <ac:spMkLst>
            <pc:docMk/>
            <pc:sldMk cId="0" sldId="266"/>
            <ac:spMk id="6146" creationId="{00000000-0000-0000-0000-000000000000}"/>
          </ac:spMkLst>
        </pc:spChg>
        <pc:picChg chg="mod">
          <ac:chgData name="Jan Pieter Kuijper" userId="11dce61d2819b281" providerId="LiveId" clId="{BE942161-BAB4-4C1B-B9FE-985C05B269C4}" dt="2020-04-15T07:15:12.066" v="4" actId="14826"/>
          <ac:picMkLst>
            <pc:docMk/>
            <pc:sldMk cId="0" sldId="266"/>
            <ac:picMk id="6147" creationId="{00000000-0000-0000-0000-000000000000}"/>
          </ac:picMkLst>
        </pc:picChg>
      </pc:sldChg>
      <pc:sldChg chg="modSp">
        <pc:chgData name="Jan Pieter Kuijper" userId="11dce61d2819b281" providerId="LiveId" clId="{BE942161-BAB4-4C1B-B9FE-985C05B269C4}" dt="2020-04-15T07:16:11.609" v="13" actId="207"/>
        <pc:sldMkLst>
          <pc:docMk/>
          <pc:sldMk cId="0" sldId="267"/>
        </pc:sldMkLst>
        <pc:spChg chg="mod">
          <ac:chgData name="Jan Pieter Kuijper" userId="11dce61d2819b281" providerId="LiveId" clId="{BE942161-BAB4-4C1B-B9FE-985C05B269C4}" dt="2020-04-15T07:16:11.609" v="13" actId="207"/>
          <ac:spMkLst>
            <pc:docMk/>
            <pc:sldMk cId="0" sldId="267"/>
            <ac:spMk id="7170" creationId="{00000000-0000-0000-0000-000000000000}"/>
          </ac:spMkLst>
        </pc:spChg>
        <pc:picChg chg="mod">
          <ac:chgData name="Jan Pieter Kuijper" userId="11dce61d2819b281" providerId="LiveId" clId="{BE942161-BAB4-4C1B-B9FE-985C05B269C4}" dt="2020-04-15T07:15:26.387" v="5" actId="14826"/>
          <ac:picMkLst>
            <pc:docMk/>
            <pc:sldMk cId="0" sldId="267"/>
            <ac:picMk id="7171" creationId="{00000000-0000-0000-0000-000000000000}"/>
          </ac:picMkLst>
        </pc:picChg>
      </pc:sldChg>
      <pc:sldMasterChg chg="setBg modSldLayout">
        <pc:chgData name="Jan Pieter Kuijper" userId="11dce61d2819b281" providerId="LiveId" clId="{BE942161-BAB4-4C1B-B9FE-985C05B269C4}" dt="2020-04-15T07:15:38.979" v="7"/>
        <pc:sldMasterMkLst>
          <pc:docMk/>
          <pc:sldMasterMk cId="0" sldId="2147483648"/>
        </pc:sldMasterMkLst>
        <pc:sldLayoutChg chg="setBg">
          <pc:chgData name="Jan Pieter Kuijper" userId="11dce61d2819b281" providerId="LiveId" clId="{BE942161-BAB4-4C1B-B9FE-985C05B269C4}" dt="2020-04-15T07:15:38.979" v="7"/>
          <pc:sldLayoutMkLst>
            <pc:docMk/>
            <pc:sldMasterMk cId="0" sldId="2147483648"/>
            <pc:sldLayoutMk cId="3339595862" sldId="2147483649"/>
          </pc:sldLayoutMkLst>
        </pc:sldLayoutChg>
        <pc:sldLayoutChg chg="setBg">
          <pc:chgData name="Jan Pieter Kuijper" userId="11dce61d2819b281" providerId="LiveId" clId="{BE942161-BAB4-4C1B-B9FE-985C05B269C4}" dt="2020-04-15T07:15:38.979" v="7"/>
          <pc:sldLayoutMkLst>
            <pc:docMk/>
            <pc:sldMasterMk cId="0" sldId="2147483648"/>
            <pc:sldLayoutMk cId="1120031914" sldId="2147483650"/>
          </pc:sldLayoutMkLst>
        </pc:sldLayoutChg>
        <pc:sldLayoutChg chg="setBg">
          <pc:chgData name="Jan Pieter Kuijper" userId="11dce61d2819b281" providerId="LiveId" clId="{BE942161-BAB4-4C1B-B9FE-985C05B269C4}" dt="2020-04-15T07:15:38.979" v="7"/>
          <pc:sldLayoutMkLst>
            <pc:docMk/>
            <pc:sldMasterMk cId="0" sldId="2147483648"/>
            <pc:sldLayoutMk cId="1452371924" sldId="2147483651"/>
          </pc:sldLayoutMkLst>
        </pc:sldLayoutChg>
        <pc:sldLayoutChg chg="setBg">
          <pc:chgData name="Jan Pieter Kuijper" userId="11dce61d2819b281" providerId="LiveId" clId="{BE942161-BAB4-4C1B-B9FE-985C05B269C4}" dt="2020-04-15T07:15:38.979" v="7"/>
          <pc:sldLayoutMkLst>
            <pc:docMk/>
            <pc:sldMasterMk cId="0" sldId="2147483648"/>
            <pc:sldLayoutMk cId="3670410195" sldId="2147483652"/>
          </pc:sldLayoutMkLst>
        </pc:sldLayoutChg>
        <pc:sldLayoutChg chg="setBg">
          <pc:chgData name="Jan Pieter Kuijper" userId="11dce61d2819b281" providerId="LiveId" clId="{BE942161-BAB4-4C1B-B9FE-985C05B269C4}" dt="2020-04-15T07:15:38.979" v="7"/>
          <pc:sldLayoutMkLst>
            <pc:docMk/>
            <pc:sldMasterMk cId="0" sldId="2147483648"/>
            <pc:sldLayoutMk cId="1969098370" sldId="2147483653"/>
          </pc:sldLayoutMkLst>
        </pc:sldLayoutChg>
        <pc:sldLayoutChg chg="setBg">
          <pc:chgData name="Jan Pieter Kuijper" userId="11dce61d2819b281" providerId="LiveId" clId="{BE942161-BAB4-4C1B-B9FE-985C05B269C4}" dt="2020-04-15T07:15:38.979" v="7"/>
          <pc:sldLayoutMkLst>
            <pc:docMk/>
            <pc:sldMasterMk cId="0" sldId="2147483648"/>
            <pc:sldLayoutMk cId="1411472030" sldId="2147483654"/>
          </pc:sldLayoutMkLst>
        </pc:sldLayoutChg>
        <pc:sldLayoutChg chg="setBg">
          <pc:chgData name="Jan Pieter Kuijper" userId="11dce61d2819b281" providerId="LiveId" clId="{BE942161-BAB4-4C1B-B9FE-985C05B269C4}" dt="2020-04-15T07:15:38.979" v="7"/>
          <pc:sldLayoutMkLst>
            <pc:docMk/>
            <pc:sldMasterMk cId="0" sldId="2147483648"/>
            <pc:sldLayoutMk cId="3893549057" sldId="2147483655"/>
          </pc:sldLayoutMkLst>
        </pc:sldLayoutChg>
        <pc:sldLayoutChg chg="setBg">
          <pc:chgData name="Jan Pieter Kuijper" userId="11dce61d2819b281" providerId="LiveId" clId="{BE942161-BAB4-4C1B-B9FE-985C05B269C4}" dt="2020-04-15T07:15:38.979" v="7"/>
          <pc:sldLayoutMkLst>
            <pc:docMk/>
            <pc:sldMasterMk cId="0" sldId="2147483648"/>
            <pc:sldLayoutMk cId="2257155396" sldId="2147483656"/>
          </pc:sldLayoutMkLst>
        </pc:sldLayoutChg>
        <pc:sldLayoutChg chg="setBg">
          <pc:chgData name="Jan Pieter Kuijper" userId="11dce61d2819b281" providerId="LiveId" clId="{BE942161-BAB4-4C1B-B9FE-985C05B269C4}" dt="2020-04-15T07:15:38.979" v="7"/>
          <pc:sldLayoutMkLst>
            <pc:docMk/>
            <pc:sldMasterMk cId="0" sldId="2147483648"/>
            <pc:sldLayoutMk cId="2470480494" sldId="2147483657"/>
          </pc:sldLayoutMkLst>
        </pc:sldLayoutChg>
        <pc:sldLayoutChg chg="setBg">
          <pc:chgData name="Jan Pieter Kuijper" userId="11dce61d2819b281" providerId="LiveId" clId="{BE942161-BAB4-4C1B-B9FE-985C05B269C4}" dt="2020-04-15T07:15:38.979" v="7"/>
          <pc:sldLayoutMkLst>
            <pc:docMk/>
            <pc:sldMasterMk cId="0" sldId="2147483648"/>
            <pc:sldLayoutMk cId="130537126" sldId="2147483658"/>
          </pc:sldLayoutMkLst>
        </pc:sldLayoutChg>
        <pc:sldLayoutChg chg="setBg">
          <pc:chgData name="Jan Pieter Kuijper" userId="11dce61d2819b281" providerId="LiveId" clId="{BE942161-BAB4-4C1B-B9FE-985C05B269C4}" dt="2020-04-15T07:15:38.979" v="7"/>
          <pc:sldLayoutMkLst>
            <pc:docMk/>
            <pc:sldMasterMk cId="0" sldId="2147483648"/>
            <pc:sldLayoutMk cId="221743450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ED2E6-9395-40D2-879B-41DD16FC231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39595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D8D1B-696A-464D-B464-44A5082E5DD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0537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AC299-E8A5-4A02-A199-20E8474DE48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1743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B17B3-9CF4-4F31-8299-19805FEC25F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20031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84C3D-4AE5-4029-A6F1-95AC62D492F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52371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5E6BD-24EA-43A4-9C1B-5E5FC5C817F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7041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388FD-8AB9-4B11-A5BC-44F09E9AD0B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69098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799D4-F65D-4274-85C3-F10B8325EEE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11472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A6D77-7F63-4110-8F19-52E19A0F6C8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93549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B69EE-44BF-4807-9F4B-B86D5F13776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57155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079A6-5020-4983-812F-81E65138EA7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70480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767B1A3-F477-4936-BF27-AA6E4CCE8DE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101 (DNP)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051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500" y="635944"/>
            <a:ext cx="9017000" cy="402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101 (DNP)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075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500" y="635944"/>
            <a:ext cx="9017000" cy="402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101 (DNP)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099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500" y="635944"/>
            <a:ext cx="9017000" cy="402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101 (DNP)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5123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500" y="635944"/>
            <a:ext cx="9017000" cy="402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101 (DNP)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6147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500" y="635944"/>
            <a:ext cx="9017000" cy="402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101 (DNP)	t. J.P. Kuijper; m.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7171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500" y="635944"/>
            <a:ext cx="9017000" cy="402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108</Words>
  <Application>Microsoft Office PowerPoint</Application>
  <PresentationFormat>Diavoorstelling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41</cp:revision>
  <dcterms:created xsi:type="dcterms:W3CDTF">2004-09-21T10:26:12Z</dcterms:created>
  <dcterms:modified xsi:type="dcterms:W3CDTF">2020-04-15T07:16:12Z</dcterms:modified>
</cp:coreProperties>
</file>