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ED2E6-9395-40D2-879B-41DD16FC231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3959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D8D1B-696A-464D-B464-44A5082E5DD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0537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AC299-E8A5-4A02-A199-20E8474DE48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1743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B17B3-9CF4-4F31-8299-19805FEC25F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20031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84C3D-4AE5-4029-A6F1-95AC62D492F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52371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5E6BD-24EA-43A4-9C1B-5E5FC5C817F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7041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388FD-8AB9-4B11-A5BC-44F09E9AD0B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69098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799D4-F65D-4274-85C3-F10B8325EEE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11472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A6D77-7F63-4110-8F19-52E19A0F6C8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93549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B69EE-44BF-4807-9F4B-B86D5F13776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57155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079A6-5020-4983-812F-81E65138EA7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70480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767B1A3-F477-4936-BF27-AA6E4CCE8DE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101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101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101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101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101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101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30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41</cp:revision>
  <dcterms:created xsi:type="dcterms:W3CDTF">2004-09-21T10:26:12Z</dcterms:created>
  <dcterms:modified xsi:type="dcterms:W3CDTF">2020-04-13T12:10:58Z</dcterms:modified>
</cp:coreProperties>
</file>