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2EBB20-FB05-40FD-99DA-8DFF808E6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3A57FE2-FB18-4E6E-A7F5-DC2604562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A39E4B-115D-4F10-8B35-D83E4B529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FDFE-6098-4F3B-98DF-61867C76888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C16351-0EA3-43EB-BB86-F8F73418F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8C033B-8290-4D22-A487-1F615D620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343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86B89D-BEDF-4D64-AED6-8E53F11C6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B415E2A-AED1-4D8B-BFFD-2FEE56583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ED6629-1EE0-485E-8722-33B5B5CCB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FDFE-6098-4F3B-98DF-61867C76888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C95E2F-3209-4D5D-90E8-283DA7F92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9E2377-776F-41C6-A420-A2979139A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6177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58A58BC-D95D-4298-839D-9484A5B4C0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6631670-34BE-4CB4-993E-7D33BCB77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036EAB-E90B-4413-8909-A1046036F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FDFE-6098-4F3B-98DF-61867C76888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D4AC30-8FA5-47C8-8E17-78C011290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2AB99F-1C14-4D9A-BEEB-16E48C46C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459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E847E-2240-4B03-B063-E85606E5F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5D82CC-42E9-4DAA-AB5B-6E3A7AE5E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7A82AE-5EEA-42ED-9596-235127FAE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FDFE-6098-4F3B-98DF-61867C76888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90EA9A-2B79-447C-8341-B2F8F21E4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98FA16-2457-4579-BAB5-687C8E31F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702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E9BDB2-D83E-4A81-A3DF-AC364DD84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CE2F0D4-0EE5-44A2-86B0-26608CFAB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2C1258-90D6-457B-B32E-23BB4284F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FDFE-6098-4F3B-98DF-61867C76888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F2D0B1-05E1-4495-B4ED-08CFD0D11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83438F-83F7-440F-9790-A3ACCA80E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385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6AACFE-0A26-4E35-A0E3-2657E4216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069037-1E81-429A-A8D2-B3468BD8A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ACB566D-7FA6-48FC-8F74-CDACE98B6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9986220-15E6-410B-981E-E1A934A81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FDFE-6098-4F3B-98DF-61867C76888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37A7C9E-9CD5-46FE-BD0F-343251B2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E39F81B-7A1A-4098-824F-2F7C110BF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952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A9368-9AB5-47AA-8EEA-2702353FA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6694EC9-BD95-4F3F-8C74-D2B215583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2C4D0B6-89B4-41E5-AB16-83FCE245F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D348E3E-0FEA-4095-A78F-4B96E3610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A6497FA-0879-489D-8842-0EDBAD0E42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8CC602A-F5B7-4D3E-ACE2-0FCB9054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FDFE-6098-4F3B-98DF-61867C76888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CB454AC-BDFB-4DCA-9ECA-0B39AF87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2033870-2DE2-4E68-B480-3A4C78AC1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953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7C8249-E3BF-4B7A-8A64-8B9DA37AB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C4E9BAD-C952-489F-AE81-ACFAD643D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FDFE-6098-4F3B-98DF-61867C76888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064CAC0-13D6-467C-BF4C-645196D84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E01AC4C-40A4-4EB7-B79D-A5CF4175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883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7743601-BBAE-44F4-BD4C-F38FAB026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FDFE-6098-4F3B-98DF-61867C76888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0661DD0-6848-4FC0-B4A3-7D1F1A512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B5C637B-2AD5-4BCB-ACEA-E293AACA1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604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CF3A-A687-44CB-B11B-2967415DA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ACDDAF-0FEE-42C9-B578-B79D68CD0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A02C4D3-30E5-4B83-81BD-AA45F945D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47EF85F-5649-4D78-8F86-EFB898B7B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FDFE-6098-4F3B-98DF-61867C76888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A7A684B-ED0E-48DE-9633-5121EEAFB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9804458-2416-4A7C-B825-FCAAEC89D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630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F8F53-17A2-43D9-B0CD-3E6F5E41A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73CE0F2-E52B-4113-ABE5-54C97EF9E9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BA45769-ED0C-44DC-897A-86403CBEB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E89D567-BB7C-4C2C-8A8B-22D3896D0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FDFE-6098-4F3B-98DF-61867C76888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C6E9E66-65C7-4E53-8AF7-BF7774AB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E909B44-8D80-46AF-8E10-C8F263053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35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B99C5AA-C277-4533-B257-35754DFDD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2722AC9-C1A2-453F-BC4F-510DDFE2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6D36DA-F797-4534-82DE-01E9F28002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4FDFE-6098-4F3B-98DF-61867C76888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C4150B-48FE-4E6A-9051-D3CD9A67C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164668-02D8-4664-85F7-A9B8633EBB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9BFB3-ABDA-4E97-BF58-329510B0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122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101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380999"/>
            <a:ext cx="10414000" cy="4653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101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380999"/>
            <a:ext cx="10414000" cy="4653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101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380999"/>
            <a:ext cx="10414000" cy="4653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101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380999"/>
            <a:ext cx="10414000" cy="4653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101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380999"/>
            <a:ext cx="10414000" cy="4653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101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380999"/>
            <a:ext cx="10414000" cy="4653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2022-02-05T13:49:06Z</dcterms:created>
  <dcterms:modified xsi:type="dcterms:W3CDTF">2022-02-05T13:49:46Z</dcterms:modified>
</cp:coreProperties>
</file>