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D15FF-CFFE-45AD-BBCC-5167C8C6C93D}" v="8" dt="2020-03-21T18:42:05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75D15FF-CFFE-45AD-BBCC-5167C8C6C93D}"/>
    <pc:docChg chg="modSld modMainMaster">
      <pc:chgData name="Jan Pieter Kuijper" userId="11dce61d2819b281" providerId="LiveId" clId="{575D15FF-CFFE-45AD-BBCC-5167C8C6C93D}" dt="2020-03-21T18:42:05.283" v="7" actId="207"/>
      <pc:docMkLst>
        <pc:docMk/>
      </pc:docMkLst>
      <pc:sldChg chg="modSp setBg">
        <pc:chgData name="Jan Pieter Kuijper" userId="11dce61d2819b281" providerId="LiveId" clId="{575D15FF-CFFE-45AD-BBCC-5167C8C6C93D}" dt="2020-03-21T18:41:55.253" v="5" actId="207"/>
        <pc:sldMkLst>
          <pc:docMk/>
          <pc:sldMk cId="0" sldId="258"/>
        </pc:sldMkLst>
        <pc:spChg chg="mod">
          <ac:chgData name="Jan Pieter Kuijper" userId="11dce61d2819b281" providerId="LiveId" clId="{575D15FF-CFFE-45AD-BBCC-5167C8C6C93D}" dt="2020-03-21T18:41:55.253" v="5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75D15FF-CFFE-45AD-BBCC-5167C8C6C93D}" dt="2020-03-21T18:41:07.268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75D15FF-CFFE-45AD-BBCC-5167C8C6C93D}" dt="2020-03-21T18:42:00.152" v="6" actId="207"/>
        <pc:sldMkLst>
          <pc:docMk/>
          <pc:sldMk cId="0" sldId="259"/>
        </pc:sldMkLst>
        <pc:spChg chg="mod">
          <ac:chgData name="Jan Pieter Kuijper" userId="11dce61d2819b281" providerId="LiveId" clId="{575D15FF-CFFE-45AD-BBCC-5167C8C6C93D}" dt="2020-03-21T18:42:00.152" v="6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575D15FF-CFFE-45AD-BBCC-5167C8C6C93D}" dt="2020-03-21T18:41:19.915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75D15FF-CFFE-45AD-BBCC-5167C8C6C93D}" dt="2020-03-21T18:42:05.283" v="7" actId="207"/>
        <pc:sldMkLst>
          <pc:docMk/>
          <pc:sldMk cId="0" sldId="260"/>
        </pc:sldMkLst>
        <pc:spChg chg="mod">
          <ac:chgData name="Jan Pieter Kuijper" userId="11dce61d2819b281" providerId="LiveId" clId="{575D15FF-CFFE-45AD-BBCC-5167C8C6C93D}" dt="2020-03-21T18:42:05.283" v="7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575D15FF-CFFE-45AD-BBCC-5167C8C6C93D}" dt="2020-03-21T18:41:33.053" v="2" actId="14826"/>
          <ac:picMkLst>
            <pc:docMk/>
            <pc:sldMk cId="0" sldId="260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575D15FF-CFFE-45AD-BBCC-5167C8C6C93D}" dt="2020-03-21T18:41:49.419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455587983" sldId="2147483649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18988748" sldId="2147483650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937761409" sldId="2147483651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3756706830" sldId="2147483652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456864913" sldId="2147483653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3566991651" sldId="2147483654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266200800" sldId="2147483655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3402622172" sldId="2147483656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3265234727" sldId="2147483657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841996271" sldId="2147483658"/>
          </pc:sldLayoutMkLst>
        </pc:sldLayoutChg>
        <pc:sldLayoutChg chg="setBg">
          <pc:chgData name="Jan Pieter Kuijper" userId="11dce61d2819b281" providerId="LiveId" clId="{575D15FF-CFFE-45AD-BBCC-5167C8C6C93D}" dt="2020-03-21T18:41:49.419" v="4"/>
          <pc:sldLayoutMkLst>
            <pc:docMk/>
            <pc:sldMasterMk cId="0" sldId="2147483648"/>
            <pc:sldLayoutMk cId="18810929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D88C6-BF6C-4538-AEAC-8034BB18F2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55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C1646-35B9-414C-BF12-90DBB1844C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19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3A5A-2032-4915-837A-62A7A696B7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10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58E56-52B6-4C5E-A2FD-B2C385EF51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8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F433-C420-42E2-ABA3-31D164BDC9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77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E17D-3A6A-4FDA-8BC4-D6954EB140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670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8CDD6-1F12-4973-8EAC-B1CA9D0E9F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686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B851-8901-40B4-ABDE-0CA8B568B0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69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25D3-CB7E-49E7-887D-85773A3575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20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F1B9-5839-479C-A2EE-6B47D2ADCF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26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E00C-0C95-46FB-A21E-ABE02E4C7F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52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E3906E-96AE-4400-A050-32CA5F28BB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61"/>
            <a:ext cx="8128000" cy="444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61"/>
            <a:ext cx="8128000" cy="444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61"/>
            <a:ext cx="8128000" cy="444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54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2020-03-21T18:42:07Z</dcterms:modified>
</cp:coreProperties>
</file>