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DD9CAD-C8F0-4C56-9E8F-86E6E68E7C9B}" v="24" dt="2019-12-08T19:19:46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9ADD9CAD-C8F0-4C56-9E8F-86E6E68E7C9B}"/>
    <pc:docChg chg="modSld modMainMaster">
      <pc:chgData name="Jan Pieter Kuijper" userId="11dce61d2819b281" providerId="LiveId" clId="{9ADD9CAD-C8F0-4C56-9E8F-86E6E68E7C9B}" dt="2019-12-08T19:19:46.835" v="22" actId="207"/>
      <pc:docMkLst>
        <pc:docMk/>
      </pc:docMkLst>
      <pc:sldChg chg="modSp setBg">
        <pc:chgData name="Jan Pieter Kuijper" userId="11dce61d2819b281" providerId="LiveId" clId="{9ADD9CAD-C8F0-4C56-9E8F-86E6E68E7C9B}" dt="2019-12-08T19:18:54.465" v="12" actId="207"/>
        <pc:sldMkLst>
          <pc:docMk/>
          <pc:sldMk cId="0" sldId="258"/>
        </pc:sldMkLst>
        <pc:spChg chg="mod">
          <ac:chgData name="Jan Pieter Kuijper" userId="11dce61d2819b281" providerId="LiveId" clId="{9ADD9CAD-C8F0-4C56-9E8F-86E6E68E7C9B}" dt="2019-12-08T19:18:54.465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6:29.018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ADD9CAD-C8F0-4C56-9E8F-86E6E68E7C9B}" dt="2019-12-08T19:18:58.931" v="13" actId="207"/>
        <pc:sldMkLst>
          <pc:docMk/>
          <pc:sldMk cId="0" sldId="259"/>
        </pc:sldMkLst>
        <pc:spChg chg="mod">
          <ac:chgData name="Jan Pieter Kuijper" userId="11dce61d2819b281" providerId="LiveId" clId="{9ADD9CAD-C8F0-4C56-9E8F-86E6E68E7C9B}" dt="2019-12-08T19:18:58.931" v="13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6:41.039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ADD9CAD-C8F0-4C56-9E8F-86E6E68E7C9B}" dt="2019-12-08T19:19:03.289" v="14" actId="207"/>
        <pc:sldMkLst>
          <pc:docMk/>
          <pc:sldMk cId="0" sldId="260"/>
        </pc:sldMkLst>
        <pc:spChg chg="mod">
          <ac:chgData name="Jan Pieter Kuijper" userId="11dce61d2819b281" providerId="LiveId" clId="{9ADD9CAD-C8F0-4C56-9E8F-86E6E68E7C9B}" dt="2019-12-08T19:19:03.289" v="14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6:52.385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ADD9CAD-C8F0-4C56-9E8F-86E6E68E7C9B}" dt="2019-12-08T19:19:08.107" v="15" actId="207"/>
        <pc:sldMkLst>
          <pc:docMk/>
          <pc:sldMk cId="0" sldId="261"/>
        </pc:sldMkLst>
        <pc:spChg chg="mod">
          <ac:chgData name="Jan Pieter Kuijper" userId="11dce61d2819b281" providerId="LiveId" clId="{9ADD9CAD-C8F0-4C56-9E8F-86E6E68E7C9B}" dt="2019-12-08T19:19:08.107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7:05.529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ADD9CAD-C8F0-4C56-9E8F-86E6E68E7C9B}" dt="2019-12-08T19:19:12.148" v="16" actId="207"/>
        <pc:sldMkLst>
          <pc:docMk/>
          <pc:sldMk cId="0" sldId="262"/>
        </pc:sldMkLst>
        <pc:spChg chg="mod">
          <ac:chgData name="Jan Pieter Kuijper" userId="11dce61d2819b281" providerId="LiveId" clId="{9ADD9CAD-C8F0-4C56-9E8F-86E6E68E7C9B}" dt="2019-12-08T19:19:12.148" v="16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7:23.496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ADD9CAD-C8F0-4C56-9E8F-86E6E68E7C9B}" dt="2019-12-08T19:19:16.666" v="17" actId="207"/>
        <pc:sldMkLst>
          <pc:docMk/>
          <pc:sldMk cId="0" sldId="263"/>
        </pc:sldMkLst>
        <pc:spChg chg="mod">
          <ac:chgData name="Jan Pieter Kuijper" userId="11dce61d2819b281" providerId="LiveId" clId="{9ADD9CAD-C8F0-4C56-9E8F-86E6E68E7C9B}" dt="2019-12-08T19:19:16.666" v="17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7:36.810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ADD9CAD-C8F0-4C56-9E8F-86E6E68E7C9B}" dt="2019-12-08T19:19:21.156" v="18" actId="207"/>
        <pc:sldMkLst>
          <pc:docMk/>
          <pc:sldMk cId="0" sldId="264"/>
        </pc:sldMkLst>
        <pc:spChg chg="mod">
          <ac:chgData name="Jan Pieter Kuijper" userId="11dce61d2819b281" providerId="LiveId" clId="{9ADD9CAD-C8F0-4C56-9E8F-86E6E68E7C9B}" dt="2019-12-08T19:19:21.156" v="18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7:50.818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ADD9CAD-C8F0-4C56-9E8F-86E6E68E7C9B}" dt="2019-12-08T19:19:26.640" v="19" actId="207"/>
        <pc:sldMkLst>
          <pc:docMk/>
          <pc:sldMk cId="0" sldId="265"/>
        </pc:sldMkLst>
        <pc:spChg chg="mod">
          <ac:chgData name="Jan Pieter Kuijper" userId="11dce61d2819b281" providerId="LiveId" clId="{9ADD9CAD-C8F0-4C56-9E8F-86E6E68E7C9B}" dt="2019-12-08T19:19:26.640" v="19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8:03.399" v="7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ADD9CAD-C8F0-4C56-9E8F-86E6E68E7C9B}" dt="2019-12-08T19:19:42.583" v="21" actId="207"/>
        <pc:sldMkLst>
          <pc:docMk/>
          <pc:sldMk cId="0" sldId="266"/>
        </pc:sldMkLst>
        <pc:spChg chg="mod">
          <ac:chgData name="Jan Pieter Kuijper" userId="11dce61d2819b281" providerId="LiveId" clId="{9ADD9CAD-C8F0-4C56-9E8F-86E6E68E7C9B}" dt="2019-12-08T19:19:42.583" v="21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8:20.510" v="8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ADD9CAD-C8F0-4C56-9E8F-86E6E68E7C9B}" dt="2019-12-08T19:19:46.835" v="22" actId="207"/>
        <pc:sldMkLst>
          <pc:docMk/>
          <pc:sldMk cId="0" sldId="267"/>
        </pc:sldMkLst>
        <pc:spChg chg="mod">
          <ac:chgData name="Jan Pieter Kuijper" userId="11dce61d2819b281" providerId="LiveId" clId="{9ADD9CAD-C8F0-4C56-9E8F-86E6E68E7C9B}" dt="2019-12-08T19:19:46.835" v="22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9ADD9CAD-C8F0-4C56-9E8F-86E6E68E7C9B}" dt="2019-12-08T19:18:33.286" v="9" actId="14826"/>
          <ac:picMkLst>
            <pc:docMk/>
            <pc:sldMk cId="0" sldId="267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9ADD9CAD-C8F0-4C56-9E8F-86E6E68E7C9B}" dt="2019-12-08T19:18:49.187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4004103476" sldId="2147483649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189224791" sldId="2147483650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4217336490" sldId="2147483651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2497838538" sldId="2147483652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1194995330" sldId="2147483653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1024875611" sldId="2147483654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1819828132" sldId="2147483655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1143908005" sldId="2147483656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3955968676" sldId="2147483657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3705669503" sldId="2147483658"/>
          </pc:sldLayoutMkLst>
        </pc:sldLayoutChg>
        <pc:sldLayoutChg chg="setBg">
          <pc:chgData name="Jan Pieter Kuijper" userId="11dce61d2819b281" providerId="LiveId" clId="{9ADD9CAD-C8F0-4C56-9E8F-86E6E68E7C9B}" dt="2019-12-08T19:18:49.187" v="11"/>
          <pc:sldLayoutMkLst>
            <pc:docMk/>
            <pc:sldMasterMk cId="0" sldId="2147483648"/>
            <pc:sldLayoutMk cId="185029530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563C4-F6EC-4767-A2F0-FE40C9092D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410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92B9-50B0-4859-867A-D49FAC6FBE8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566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DE4E-9998-4254-A47F-241681BA00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029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48528-86C8-435F-9078-FF4D0527C5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22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28828-C2DF-473B-A97E-FA491264EC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1733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434ED-0063-445C-90BB-2558BEBD83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783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8336-E5DD-498F-BCE3-BB3062F3B2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499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A431B-940B-445A-845C-E3AB19E6D7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2487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9A5B7-28B6-42A1-99B5-D7E0523D5FD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982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97C01-FFFA-409B-9A7B-E599403FA5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390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EADFD-B26B-4481-B541-5060A39E8B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59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ACBCE8-823C-4967-A595-1431D51F87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71" y="635000"/>
            <a:ext cx="9015857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71" y="635000"/>
            <a:ext cx="9015857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71" y="635000"/>
            <a:ext cx="9015857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71" y="635000"/>
            <a:ext cx="9015857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71" y="635000"/>
            <a:ext cx="9015857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180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2019-12-08T19:19:47Z</dcterms:modified>
</cp:coreProperties>
</file>