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563C4-F6EC-4767-A2F0-FE40C9092DA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04103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A92B9-50B0-4859-867A-D49FAC6FBE8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05669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6DDE4E-9998-4254-A47F-241681BA006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5029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48528-86C8-435F-9078-FF4D0527C5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922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528828-C2DF-473B-A97E-FA491264EC4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17336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434ED-0063-445C-90BB-2558BEBD835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497838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CB8336-E5DD-498F-BCE3-BB3062F3B20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9499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DA431B-940B-445A-845C-E3AB19E6D78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248756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59A5B7-28B6-42A1-99B5-D7E0523D5FD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19828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97C01-FFFA-409B-9A7B-E599403FA53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143908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EADFD-B26B-4481-B541-5060A39E8BB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55968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88ACBCE8-823C-4967-A595-1431D51F873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240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10 (DNP) 	t. J.P. Kuijper; m. Genève 1554 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4304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</TotalTime>
  <Words>50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47</cp:revision>
  <dcterms:created xsi:type="dcterms:W3CDTF">2004-09-21T10:26:12Z</dcterms:created>
  <dcterms:modified xsi:type="dcterms:W3CDTF">2019-11-01T14:42:46Z</dcterms:modified>
</cp:coreProperties>
</file>