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8351FF8-C694-46D1-8A3E-416B3F373A6D}"/>
    <pc:docChg chg="modSld">
      <pc:chgData name="Jan Pieter Kuijper" userId="11dce61d2819b281" providerId="LiveId" clId="{08351FF8-C694-46D1-8A3E-416B3F373A6D}" dt="2022-02-07T14:23:27.078" v="9"/>
      <pc:docMkLst>
        <pc:docMk/>
      </pc:docMkLst>
      <pc:sldChg chg="modSp mod">
        <pc:chgData name="Jan Pieter Kuijper" userId="11dce61d2819b281" providerId="LiveId" clId="{08351FF8-C694-46D1-8A3E-416B3F373A6D}" dt="2022-02-07T14:22:43.775" v="0" actId="207"/>
        <pc:sldMkLst>
          <pc:docMk/>
          <pc:sldMk cId="0" sldId="258"/>
        </pc:sldMkLst>
        <pc:spChg chg="mod">
          <ac:chgData name="Jan Pieter Kuijper" userId="11dce61d2819b281" providerId="LiveId" clId="{08351FF8-C694-46D1-8A3E-416B3F373A6D}" dt="2022-02-07T14:22:43.775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8351FF8-C694-46D1-8A3E-416B3F373A6D}" dt="2022-02-07T14:22:49.137" v="1"/>
        <pc:sldMkLst>
          <pc:docMk/>
          <pc:sldMk cId="0" sldId="259"/>
        </pc:sldMkLst>
        <pc:spChg chg="mod">
          <ac:chgData name="Jan Pieter Kuijper" userId="11dce61d2819b281" providerId="LiveId" clId="{08351FF8-C694-46D1-8A3E-416B3F373A6D}" dt="2022-02-07T14:22:49.137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08351FF8-C694-46D1-8A3E-416B3F373A6D}" dt="2022-02-07T14:22:54.277" v="2"/>
        <pc:sldMkLst>
          <pc:docMk/>
          <pc:sldMk cId="0" sldId="260"/>
        </pc:sldMkLst>
        <pc:spChg chg="mod">
          <ac:chgData name="Jan Pieter Kuijper" userId="11dce61d2819b281" providerId="LiveId" clId="{08351FF8-C694-46D1-8A3E-416B3F373A6D}" dt="2022-02-07T14:22:54.277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08351FF8-C694-46D1-8A3E-416B3F373A6D}" dt="2022-02-07T14:22:57.980" v="3"/>
        <pc:sldMkLst>
          <pc:docMk/>
          <pc:sldMk cId="0" sldId="261"/>
        </pc:sldMkLst>
        <pc:spChg chg="mod">
          <ac:chgData name="Jan Pieter Kuijper" userId="11dce61d2819b281" providerId="LiveId" clId="{08351FF8-C694-46D1-8A3E-416B3F373A6D}" dt="2022-02-07T14:22:57.980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08351FF8-C694-46D1-8A3E-416B3F373A6D}" dt="2022-02-07T14:23:01.831" v="4"/>
        <pc:sldMkLst>
          <pc:docMk/>
          <pc:sldMk cId="0" sldId="262"/>
        </pc:sldMkLst>
        <pc:spChg chg="mod">
          <ac:chgData name="Jan Pieter Kuijper" userId="11dce61d2819b281" providerId="LiveId" clId="{08351FF8-C694-46D1-8A3E-416B3F373A6D}" dt="2022-02-07T14:23:01.831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08351FF8-C694-46D1-8A3E-416B3F373A6D}" dt="2022-02-07T14:23:09.241" v="5"/>
        <pc:sldMkLst>
          <pc:docMk/>
          <pc:sldMk cId="0" sldId="263"/>
        </pc:sldMkLst>
        <pc:spChg chg="mod">
          <ac:chgData name="Jan Pieter Kuijper" userId="11dce61d2819b281" providerId="LiveId" clId="{08351FF8-C694-46D1-8A3E-416B3F373A6D}" dt="2022-02-07T14:23:09.241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08351FF8-C694-46D1-8A3E-416B3F373A6D}" dt="2022-02-07T14:23:13.391" v="6"/>
        <pc:sldMkLst>
          <pc:docMk/>
          <pc:sldMk cId="0" sldId="264"/>
        </pc:sldMkLst>
        <pc:spChg chg="mod">
          <ac:chgData name="Jan Pieter Kuijper" userId="11dce61d2819b281" providerId="LiveId" clId="{08351FF8-C694-46D1-8A3E-416B3F373A6D}" dt="2022-02-07T14:23:13.391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08351FF8-C694-46D1-8A3E-416B3F373A6D}" dt="2022-02-07T14:23:16.950" v="7"/>
        <pc:sldMkLst>
          <pc:docMk/>
          <pc:sldMk cId="0" sldId="265"/>
        </pc:sldMkLst>
        <pc:spChg chg="mod">
          <ac:chgData name="Jan Pieter Kuijper" userId="11dce61d2819b281" providerId="LiveId" clId="{08351FF8-C694-46D1-8A3E-416B3F373A6D}" dt="2022-02-07T14:23:16.950" v="7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08351FF8-C694-46D1-8A3E-416B3F373A6D}" dt="2022-02-07T14:23:21.258" v="8"/>
        <pc:sldMkLst>
          <pc:docMk/>
          <pc:sldMk cId="0" sldId="266"/>
        </pc:sldMkLst>
        <pc:spChg chg="mod">
          <ac:chgData name="Jan Pieter Kuijper" userId="11dce61d2819b281" providerId="LiveId" clId="{08351FF8-C694-46D1-8A3E-416B3F373A6D}" dt="2022-02-07T14:23:21.258" v="8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08351FF8-C694-46D1-8A3E-416B3F373A6D}" dt="2022-02-07T14:23:27.078" v="9"/>
        <pc:sldMkLst>
          <pc:docMk/>
          <pc:sldMk cId="0" sldId="267"/>
        </pc:sldMkLst>
        <pc:spChg chg="mod">
          <ac:chgData name="Jan Pieter Kuijper" userId="11dce61d2819b281" providerId="LiveId" clId="{08351FF8-C694-46D1-8A3E-416B3F373A6D}" dt="2022-02-07T14:23:27.078" v="9"/>
          <ac:spMkLst>
            <pc:docMk/>
            <pc:sldMk cId="0" sldId="267"/>
            <ac:spMk id="1126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503A2-DBDB-4044-906A-7918B75BC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AD3CE1-BC15-4054-8BB9-CD224DFB7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E05790-1B1F-4EE0-815D-8799B58A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E7D210-9E97-42D4-8A35-BDBD43A5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2676D-27E1-412A-90AC-F58C82EB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74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3EE6D-DE4E-4161-9CF1-C8F5FD1BB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E2E259A-D016-4A0C-A491-95CAD0331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12D304-3A5F-4D0D-9399-E39935BA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983613-EBE3-4F31-A516-296217114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F3225C-D3E3-41BD-B587-69B7BD8A1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10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ADD7EF1-9DD6-46B9-83A6-9CB316E1A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092503-E2ED-4887-91E0-4CF5C5660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0E582D-E10F-426B-AB68-FD2B2D9F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D27EB9-41EB-440D-95AE-BE608AE0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5B2A65-6E86-4486-A88E-5EDD7FEC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13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FB6F5-EE35-40A0-917C-6D34090C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0E7EEA-7D53-4F5F-BE2D-A4A228CE7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A04081-FFCC-439B-BEED-7762328E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5F8F1F-B43E-4B61-8121-BD186D9A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BC9BDB-50C0-492A-8C1D-FCD61904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70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D4A61-A23A-43C0-B022-EEECB3A1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C7F2C9-0DCB-4525-8CD9-E97ED1A0E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88BAE8-CB99-4FA0-ACD6-F1B0540F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5503CB-15AB-4E85-96DF-1C9B9B7B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D64093-6102-4EE4-BF1A-170041D6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07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96913E-93F3-4800-90B2-4842E9E37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A7AC85-2BCD-4F00-A2D4-340527DC6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E83770-94A5-4110-B46C-1AE85E26E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74680F-AFEF-42FB-A020-31BD4E1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4B9820-7D22-4845-87EB-19431D5D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3AD10D-0CC1-4D94-B6E7-1303D69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44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BFA55-4B07-4265-9EA1-288E2856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2942F3-A125-4720-B015-547E7BA1F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239095-CB76-4B0A-974C-911860880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33BA95-72EC-4B57-A176-E6CC592EF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4F6322-D6CC-41ED-9FA2-FBBC382AA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D06516B-00E9-47F7-927A-8D81715D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E04D47-8669-41FF-A2D3-9D595BA0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6FD4DC1-0086-4B08-AA96-32DAF20F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54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A427A7-7A0A-471E-B5B2-C922115C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7E80113-C22E-4170-8168-882F9FB3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ECAED25-7846-4432-858F-849DE37B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96F552-A6D1-46DA-9284-38B09822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25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5481579-0480-4608-BD8D-297CAA47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222811E-3EBD-4B35-8DD6-4D121F25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C98E8F-8F71-443D-99EC-0265EBCD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92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E323C-E406-4FDE-8734-AE828FFF1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1D6E24-25A6-4B24-973A-10DDABA9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F829C5-6897-45DC-95E3-1A3B7F46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FAD280-AE9F-49DF-9AF0-F7EDB3EA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FC212F-D38F-44BD-B129-39EA13488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D7524D-073A-49C6-B23B-DF41E30D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69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B606B-7CCB-419D-8F1B-2896428D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0AA1F8E-AAE6-48B3-8568-830BFDE58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031AE1-60D4-407D-BE6A-DE7EEFE07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4209AD-3CA7-4217-8873-C7BF6E1F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01C2CB-4F08-4640-BCFE-7E1A4E67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0B7532-A80D-41A8-9DF7-913D22079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04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6EBF4A-C5F4-4A49-91B2-F08B3759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B56AEC-A8DC-4AE9-9F86-1CA4F90E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3D941C-B9D5-4694-A8D5-F3366E907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755AB-9DD5-482D-80DF-B3BF3ACD51D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2E392F-154B-4AAA-8C46-770927B77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E4A271-E95A-408A-A87F-84A55C353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7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2022-02-03T09:14:25Z</dcterms:created>
  <dcterms:modified xsi:type="dcterms:W3CDTF">2022-02-07T14:23:28Z</dcterms:modified>
</cp:coreProperties>
</file>