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7" r:id="rId5"/>
    <p:sldId id="266" r:id="rId6"/>
    <p:sldId id="269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B421-F8F1-492B-82CE-FA33C29270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542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41C5-04D0-4CD5-B3F7-6E4536AE8D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961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5C039-0190-4521-A811-F16A910CE8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842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996E0-E21E-4ED2-AF36-4B01F402B0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61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AF92B-272B-458B-BB9A-6CFB5D4319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718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95BD-C552-4106-A20A-5D7CAACBF9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954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626E-B3E9-4776-AA34-5DCCD64737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86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741A-FAF8-46F2-B03D-C6E4CE185F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26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3F8C-DBBE-4348-8502-E8B53DF861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259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F9081-DFEB-41BE-AB0C-D83A170D37C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80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D0A02-02FE-4A30-95BD-67753C3B47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464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8D76BC-9E88-4A10-85D5-6F7ED5FEA0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31099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53</cp:revision>
  <dcterms:created xsi:type="dcterms:W3CDTF">2004-09-21T10:26:12Z</dcterms:created>
  <dcterms:modified xsi:type="dcterms:W3CDTF">2019-12-08T17:54:25Z</dcterms:modified>
</cp:coreProperties>
</file>