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4" r:id="rId3"/>
    <p:sldId id="268" r:id="rId4"/>
    <p:sldId id="267" r:id="rId5"/>
    <p:sldId id="266" r:id="rId6"/>
    <p:sldId id="269" r:id="rId7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3" d="100"/>
          <a:sy n="63" d="100"/>
        </p:scale>
        <p:origin x="6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8B421-F8F1-492B-82CE-FA33C292704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345425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841C5-04D0-4CD5-B3F7-6E4536AE8D3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19610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45C039-0190-4521-A811-F16A910CE86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038428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A996E0-E21E-4ED2-AF36-4B01F402B07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97617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8AF92B-272B-458B-BB9A-6CFB5D43191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971837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F95BD-C552-4106-A20A-5D7CAACBF9E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1954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F626E-B3E9-4776-AA34-5DCCD647371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26867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B741A-FAF8-46F2-B03D-C6E4CE185FD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0260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8D3F8C-DBBE-4348-8502-E8B53DF8614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32590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0F9081-DFEB-41BE-AB0C-D83A170D37C4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75809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2D0A02-02FE-4A30-95BD-67753C3B4770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23464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Klik om de opmaakprofielen van de modeltekst te bewerken</a:t>
            </a:r>
          </a:p>
          <a:p>
            <a:pPr lvl="1"/>
            <a:r>
              <a:rPr lang="nl-NL" altLang="nl-NL" smtClean="0"/>
              <a:t>Tweede niveau</a:t>
            </a:r>
          </a:p>
          <a:p>
            <a:pPr lvl="2"/>
            <a:r>
              <a:rPr lang="nl-NL" altLang="nl-NL" smtClean="0"/>
              <a:t>Derde niveau</a:t>
            </a:r>
          </a:p>
          <a:p>
            <a:pPr lvl="3"/>
            <a:r>
              <a:rPr lang="nl-NL" altLang="nl-NL" smtClean="0"/>
              <a:t>Vierde niveau</a:t>
            </a:r>
          </a:p>
          <a:p>
            <a:pPr lvl="4"/>
            <a:r>
              <a:rPr lang="nl-NL" altLang="nl-NL" smtClean="0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68D76BC-9E88-4A10-85D5-6F7ED5FEA0D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4315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1 (DNP) 	t. J.P. Kuijper; m. Genève 1551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2189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8310992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30</Words>
  <Application>Microsoft Office PowerPoint</Application>
  <PresentationFormat>Diavoorstelling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freddy</cp:lastModifiedBy>
  <cp:revision>52</cp:revision>
  <dcterms:created xsi:type="dcterms:W3CDTF">2004-09-21T10:26:12Z</dcterms:created>
  <dcterms:modified xsi:type="dcterms:W3CDTF">2019-10-25T21:22:03Z</dcterms:modified>
</cp:coreProperties>
</file>