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7" r:id="rId5"/>
    <p:sldId id="266" r:id="rId6"/>
    <p:sldId id="26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B1C15-ACA4-4EF8-88E3-512FD305B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DEB128-0F05-45FD-8611-9C76B3C55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7001B3-CD41-4C5C-93D9-97081972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7DAD6-EB61-4810-A04B-6F1C3161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9CBF51-3634-43F9-97DB-F961EFD0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94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D89F7-E629-4B66-AE44-AF1B69F7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1EE44F-D618-40E6-AFAD-FDC00039A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E33CD8-0F8A-4AF3-9A01-C458F411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1E5D9F-76E9-4E6F-94E4-F36D8389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416C8-8AE4-4D46-A567-7D89E29A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22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8F53347-63B1-4B12-A519-EC6A6238B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A1A2F6-8EF9-4A02-99CE-3F893701A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4D2878-9C7B-454B-B438-9FA0099B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CB8F1-50CA-429E-8C92-B2FC4010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12748-9E3E-4657-8B3A-8B15EAA8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9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B6756-4F78-4627-991A-CB4F92E6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0279C-22E9-48C9-BA1E-85643380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9C98B5-CB66-4996-892B-81E5E49C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890186-0A53-4A8F-BE08-6600BF71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0FF9A3-3BEC-4754-BCC1-1AAEE844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27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CF3E5-4A40-4A77-A96A-16239E2F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900CE4-7DC4-4AAE-9FA3-B17D80FA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8FACC3-7F79-4366-A7AA-4B47382D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8FBF90-B255-4C91-8CA3-191525FE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806487-D027-45A8-8887-528F9EA4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47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41275-BB2F-42E5-8639-B763B313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F478A7-FB8C-4DBD-B4BF-33846BA85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3E9E2D-53A9-42F9-87C4-AEF84411B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604B37-33F2-44E5-92DD-DD71C959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6CED45-3DDD-4030-9D66-1AE6D35A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90A29A-234B-458B-BD6A-516C0F04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8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BB62D-9FFE-4420-9219-210806BE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EC56CF-523A-4F6F-B588-9F41BD3DB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B399DC-D59D-47FB-A7D4-BA11F9A5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81D1F4-5D7A-422F-89A6-B3C7DB745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9D08B2-8F58-4621-BB7B-EF929A0A5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572D37A-4BDB-4940-86DD-F2EE0F12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710F9A7-6C51-44FF-8F04-78EE0D99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0D1C7D-F0B2-415D-A277-99758033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3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D1C5A-FE61-4FA5-8EE8-857EE97D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CA175B-625B-4DA0-9447-60CC1A16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FA7D4C7-6D19-485C-90BD-69EDB6F8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04035C6-9ADC-4907-A485-C0919944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2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EF45851-3CDC-49E1-BE08-B32CC508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D3364B-B221-4946-A6E3-07E36F4A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4B4F12-982A-49ED-B7B2-636B29E7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16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4B4D8-67DC-455D-8A58-2995CA717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F5767B-89EC-4996-A705-DB15BB94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B1D04C-30D5-40C1-A1D8-1C6FF3D50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BBF8B6-05C3-4013-ABA3-BCAAA3C1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085048-1459-4673-9641-853CFAC3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6F6799-17BC-4F5A-84C4-D5DCBAE4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34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6243C-6EDD-4000-A9E1-12704C45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191CB6-FD39-4FFF-94A5-3920CBC63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DB3A39-9754-4C7C-9B86-516BB34B2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B34181-FE55-4A21-A64E-F0A83A5D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4EE098-EED9-41FB-9EF4-28A51BDD8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A8F0C7-007D-4A02-9AD2-577E5050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53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4965B5-A168-49B9-A442-37C18C57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58D479-5234-43BA-8C7D-1810019E9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D90AF0-3D34-4786-BF1F-23F2CD52F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54AE94-35FA-4CD0-8F56-8229481F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B5C8F9-CD65-4DF9-B17A-D3429053A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83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3109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2022-01-30T19:35:54Z</dcterms:created>
  <dcterms:modified xsi:type="dcterms:W3CDTF">2022-01-30T19:39:34Z</dcterms:modified>
</cp:coreProperties>
</file>