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4" r:id="rId7"/>
    <p:sldId id="269" r:id="rId8"/>
    <p:sldId id="265" r:id="rId9"/>
    <p:sldId id="266" r:id="rId10"/>
    <p:sldId id="267" r:id="rId11"/>
    <p:sldId id="268" r:id="rId12"/>
    <p:sldId id="263" r:id="rId13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75" d="100"/>
          <a:sy n="75" d="100"/>
        </p:scale>
        <p:origin x="1085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4BF7F-2D51-4063-BB54-93712A5AAFB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30663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6C17C-FD59-4DCC-840B-30A923258F6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36311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716CF-BB75-40BC-926E-7DF145AC057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0029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46AE5-6290-4923-8A76-28A35722443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78677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0DBE1-516C-4687-B5ED-6C8CE127E81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23466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9B0EA-DC18-44EB-A326-C233E5D563D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96001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B1D14-579D-4BF0-AC5E-6513D483AD4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0394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6B41D-74E0-46EE-B541-31633254419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05030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AEFC-08F3-4C25-A135-74F4AB022D0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8859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BAAAB-9A62-4A68-BEE3-83A59CD8896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2023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3A6E6-32D0-452A-AC58-0B3338AF259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3293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05100BC-97B8-4D8C-8775-72A4AE40F9E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Arial" panose="020B0604020202020204" pitchFamily="34" charset="0"/>
              </a:rPr>
              <a:t>Een loflied van David </a:t>
            </a:r>
            <a:r>
              <a:rPr lang="en-US" altLang="nl-NL" sz="1600" b="1" dirty="0">
                <a:latin typeface="Arial" panose="020B0604020202020204" pitchFamily="34" charset="0"/>
              </a:rPr>
              <a:t>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7033AE57-3D08-4234-AB52-A463ACF2B8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4999"/>
            <a:ext cx="6604000" cy="3137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CBFA79C-CCA7-4470-AE3C-BA1E773EFE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4999"/>
            <a:ext cx="6604000" cy="3137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942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B552877-201F-493A-BC63-662CC1ED8E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4999"/>
            <a:ext cx="6604000" cy="3137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2794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FD21869D-2F23-4150-BBE0-87C39D353B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4999"/>
            <a:ext cx="6604000" cy="3136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5853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8E14278-0800-4BF9-991B-D56FF18265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4999"/>
            <a:ext cx="6604000" cy="3137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929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7CD9BF55-0C68-498B-B30C-0A40E54E26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4999"/>
            <a:ext cx="6604000" cy="3137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332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130A650E-1E31-46B7-87EA-4FB6EA0796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5000"/>
            <a:ext cx="6604000" cy="3134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103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D6669B9A-D56D-420B-BFA2-DDE2B08E8B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4999"/>
            <a:ext cx="6604000" cy="3137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812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F92AB152-7CC8-4E42-8F6F-CF4B5FF951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4999"/>
            <a:ext cx="6604000" cy="3137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22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5196591-FB52-453D-9C8D-27A6D17ABC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4999"/>
            <a:ext cx="6604000" cy="3137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427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CAF93333-423A-419C-BA4C-EB3A392E4C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5000"/>
            <a:ext cx="6604000" cy="3134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653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D5D899A-2D0C-4A16-A573-AE46E99004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634999"/>
            <a:ext cx="6604000" cy="3137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03445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288</Words>
  <Application>Microsoft Office PowerPoint</Application>
  <PresentationFormat>Diavoorstelling (4:3)</PresentationFormat>
  <Paragraphs>12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ruiterjv</dc:creator>
  <cp:lastModifiedBy>Jan Pieter Kuijper</cp:lastModifiedBy>
  <cp:revision>55</cp:revision>
  <dcterms:created xsi:type="dcterms:W3CDTF">2004-09-21T10:26:12Z</dcterms:created>
  <dcterms:modified xsi:type="dcterms:W3CDTF">2024-09-07T10:12:41Z</dcterms:modified>
</cp:coreProperties>
</file>