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9" r:id="rId8"/>
    <p:sldId id="265" r:id="rId9"/>
    <p:sldId id="266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BF7F-2D51-4063-BB54-93712A5AAF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066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C17C-FD59-4DCC-840B-30A923258F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631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716CF-BB75-40BC-926E-7DF145AC05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02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46AE5-6290-4923-8A76-28A3572244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867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DBE1-516C-4687-B5ED-6C8CE127E8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346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9B0EA-DC18-44EB-A326-C233E5D563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600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1D14-579D-4BF0-AC5E-6513D483AD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039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B41D-74E0-46EE-B541-3163325441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50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AEFC-08F3-4C25-A135-74F4AB022D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859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BAAAB-9A62-4A68-BEE3-83A59CD889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02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A6E6-32D0-452A-AC58-0B3338AF25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293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05100BC-97B8-4D8C-8775-72A4AE40F9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 </a:t>
            </a:r>
            <a:r>
              <a:rPr lang="en-US" altLang="nl-NL" sz="1600" b="1" dirty="0">
                <a:latin typeface="Arial" panose="020B0604020202020204" pitchFamily="34" charset="0"/>
              </a:rPr>
              <a:t>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033AE57-3D08-4234-AB52-A463ACF2B8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CBFA79C-CCA7-4470-AE3C-BA1E773EFE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94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B552877-201F-493A-BC63-662CC1ED8E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79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D21869D-2F23-4150-BBE0-87C39D353B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85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8E14278-0800-4BF9-991B-D56FF18265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92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CD9BF55-0C68-498B-B30C-0A40E54E26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33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30A650E-1E31-46B7-87EA-4FB6EA0796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10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6669B9A-D56D-420B-BFA2-DDE2B08E8B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81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92AB152-7CC8-4E42-8F6F-CF4B5FF951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2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196591-FB52-453D-9C8D-27A6D17ABC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42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AF93333-423A-419C-BA4C-EB3A392E4C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65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D5D899A-2D0C-4A16-A573-AE46E99004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0344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288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55</cp:revision>
  <dcterms:created xsi:type="dcterms:W3CDTF">2004-09-21T10:26:12Z</dcterms:created>
  <dcterms:modified xsi:type="dcterms:W3CDTF">2024-09-07T10:12:41Z</dcterms:modified>
</cp:coreProperties>
</file>