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9" r:id="rId8"/>
    <p:sldId id="265" r:id="rId9"/>
    <p:sldId id="266" r:id="rId10"/>
    <p:sldId id="267" r:id="rId11"/>
    <p:sldId id="268" r:id="rId12"/>
    <p:sldId id="26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452DC-00AC-48A9-82C1-98FFBFFDD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518194-2B95-4808-86E8-E32141F12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3E6AFC-5F5D-494F-A8CB-7D0F99FE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1A88E7-2A81-41D1-AEF9-50B0730D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CE3CB7-49C1-48A4-81F2-5AD46990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14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A891E-DD0E-44D7-A1EE-06F00071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ECF94E-5A64-42BA-93D4-CB8EC5890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8224F5-582D-469F-8C55-531DA97F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D2025-AFAD-467F-B494-FF88393E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72964E-C56C-451E-B6F7-030236B9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85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874AF6D-8613-4916-B53D-AD6649459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51EFC5-FA2A-4C0E-A569-4375FA129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870E24-9BF7-43E7-A06A-4DDBB867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603A7D-B44E-4AC8-BC98-190641E0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AC5AE-CBDA-407D-BE24-AEECEE6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06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0C844-5515-402C-873B-B4C1B96E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5AD01B-3D60-48C0-ADB2-6FB50DAB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A99022-474F-4DAE-9E48-59275647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5BFD7A-269D-4E88-B26C-DA353C00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36B205-C294-46D2-86FE-C834B75B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11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89C51-432B-4A5C-A2D4-7E7B2F11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470C12-32F6-49FC-B125-B2B0C3BBE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231610-2F3C-4EEF-A97C-BAAD9B97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F703CF-366A-44C8-AB72-042CDFBE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B48252-8AC5-414A-A930-E75D4D8F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10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0B423-2BD6-4A85-97FD-E217ACA5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FEFA06-D614-4604-B1DF-6B31F8A42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E9C248-E4E6-4E40-B029-EEABBCE83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18BCEB-22DE-4889-93D1-30DEA0CB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6CC3A1-FAF8-4633-97A9-EAA6927C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9F5C96-C70F-4B9E-BE3C-804076FC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9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C3DF9-62E2-4E67-BA45-884005E1E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ED115E-D788-4CA0-B9A6-83CA06896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CC5B0E-43DD-45DE-BEA8-224926D80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FCB415-E6CE-4846-B0B6-446F5500A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1990FE-C945-42B5-A84F-09D2BA338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BC360F8-070F-4531-8B4D-5CDDBB83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27AB861-A071-4E33-B68F-6ACD31CD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A4E276-72F9-4C4A-8E5E-978A782AF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36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B453E-8C82-4DD4-8E32-80777535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7EEEB43-90DF-4E60-B4DB-3B4E1CA2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E1E8E5-92E5-4D90-AC5C-529DCA47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71E7FE6-5171-43B3-8FD6-33517CF47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54256F1-F61E-41E1-926B-A59B39E0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0DA89D-B98C-417B-B030-780EE672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EA8AE1A-2108-4A1F-9715-9F08611C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57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93FB6-E94F-402B-BC2D-1F63F02F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F040E4-CAB2-45B5-B417-010640314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295AB9-FCB7-44C1-9FE5-FBB61DEB4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4BA219-63A6-4D03-A939-CA876E99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D3E3F5-A348-4640-9D74-8979FB1B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E91BFF-DAF6-4FDD-A9CF-CAD21549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67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D1F15-BB09-4998-86FC-28C9DABF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54E494-4B08-4578-9E4D-125F6D94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FF0920-6B59-429D-92D7-8840221A9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DD5DE4-A37C-4DCD-A1EC-B2D906CE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D21AD8-F419-421C-A45D-651F00C07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9AA94E-EB91-488B-A0FC-E87C7EAA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27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FDB722-4565-4E50-A053-E0B1EB20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BC1A09-3617-493B-858C-483892D62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72266-10B0-49A3-9F8B-ADF3B6900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5812B4-6C6A-4B78-9757-A926FCC1A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E8665D-DD3F-4B8A-A1EE-8F8585F8F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89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033AE57-3D08-4234-AB52-A463ACF2B8B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CBFA79C-CCA7-4470-AE3C-BA1E773EFEB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94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B552877-201F-493A-BC63-662CC1ED8E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79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D21869D-2F23-4150-BBE0-87C39D353B8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367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85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8E14278-0800-4BF9-991B-D56FF18265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92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 </a:t>
            </a:r>
            <a:r>
              <a:rPr lang="en-US" altLang="nl-NL" sz="1600" b="1" dirty="0">
                <a:latin typeface="Arial" panose="020B0604020202020204" pitchFamily="34" charset="0"/>
              </a:rPr>
              <a:t>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CD9BF55-0C68-498B-B30C-0A40E54E26B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33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 </a:t>
            </a:r>
            <a:r>
              <a:rPr lang="en-US" altLang="nl-NL" sz="1600" b="1" dirty="0">
                <a:latin typeface="Arial" panose="020B0604020202020204" pitchFamily="34" charset="0"/>
              </a:rPr>
              <a:t>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30A650E-1E31-46B7-87EA-4FB6EA0796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36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10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6669B9A-D56D-420B-BFA2-DDE2B08E8B0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81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92AB152-7CC8-4E42-8F6F-CF4B5FF951F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2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196591-FB52-453D-9C8D-27A6D17ABC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42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AF93333-423A-419C-BA4C-EB3A392E4C1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1000"/>
            <a:ext cx="7747000" cy="36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65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D5D899A-2D0C-4A16-A573-AE46E99004C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034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288</Words>
  <Application>Microsoft Office PowerPoint</Application>
  <PresentationFormat>Breedbeeld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2</cp:revision>
  <dcterms:created xsi:type="dcterms:W3CDTF">2024-09-07T07:18:44Z</dcterms:created>
  <dcterms:modified xsi:type="dcterms:W3CDTF">2024-09-07T10:14:41Z</dcterms:modified>
</cp:coreProperties>
</file>